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9.png" ContentType="image/png"/>
  <Override PartName="/ppt/media/image59.png" ContentType="image/png"/>
  <Override PartName="/ppt/media/image10.png" ContentType="image/png"/>
  <Override PartName="/ppt/media/image69.png" ContentType="image/png"/>
  <Override PartName="/ppt/media/image23.png" ContentType="image/png"/>
  <Override PartName="/ppt/media/image8.png" ContentType="image/png"/>
  <Override PartName="/ppt/media/image58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6.png" ContentType="image/png"/>
  <Override PartName="/ppt/media/image56.png" ContentType="image/png"/>
  <Override PartName="/ppt/media/image21.png" ContentType="image/png"/>
  <Override PartName="/ppt/media/image50.png" ContentType="image/png"/>
  <Override PartName="/ppt/media/image17.png" ContentType="image/png"/>
  <Override PartName="/ppt/media/image60.png" ContentType="image/png"/>
  <Override PartName="/ppt/media/image61.png" ContentType="image/png"/>
  <Override PartName="/ppt/media/image47.png" ContentType="image/png"/>
  <Override PartName="/ppt/media/image62.png" ContentType="image/png"/>
  <Override PartName="/ppt/media/image48.png" ContentType="image/png"/>
  <Override PartName="/ppt/media/image63.png" ContentType="image/png"/>
  <Override PartName="/ppt/media/image49.png" ContentType="image/png"/>
  <Override PartName="/ppt/media/image64.png" ContentType="image/png"/>
  <Override PartName="/ppt/media/image11.png" ContentType="image/png"/>
  <Override PartName="/ppt/media/image65.png" ContentType="image/png"/>
  <Override PartName="/ppt/media/image12.png" ContentType="image/png"/>
  <Override PartName="/ppt/media/image66.png" ContentType="image/png"/>
  <Override PartName="/ppt/media/image13.png" ContentType="image/png"/>
  <Override PartName="/ppt/media/image67.png" ContentType="image/png"/>
  <Override PartName="/ppt/media/image14.png" ContentType="image/png"/>
  <Override PartName="/ppt/media/image75.png" ContentType="image/png"/>
  <Override PartName="/ppt/media/image22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4.png" ContentType="image/png"/>
  <Override PartName="/ppt/media/image68.png" ContentType="image/png"/>
  <Override PartName="/ppt/media/image15.png" ContentType="image/png"/>
  <Override PartName="/ppt/media/image73.png" ContentType="image/png"/>
  <Override PartName="/ppt/media/image20.png" ContentType="image/png"/>
  <Override PartName="/ppt/media/image72.png" ContentType="image/png"/>
  <Override PartName="/ppt/media/image39.png" ContentType="image/png"/>
  <Override PartName="/ppt/media/image71.png" ContentType="image/png"/>
  <Override PartName="/ppt/media/image38.png" ContentType="image/png"/>
  <Override PartName="/ppt/media/image70.png" ContentType="image/png"/>
  <Override PartName="/ppt/media/image37.png" ContentType="image/png"/>
  <Override PartName="/ppt/media/image5.png" ContentType="image/png"/>
  <Override PartName="/ppt/media/image55.png" ContentType="image/png"/>
  <Override PartName="/ppt/media/image19.png" ContentType="image/png"/>
  <Override PartName="/ppt/media/image2.png" ContentType="image/png"/>
  <Override PartName="/ppt/media/image52.png" ContentType="image/png"/>
  <Override PartName="/ppt/media/image18.png" ContentType="image/png"/>
  <Override PartName="/ppt/media/image16.png" ContentType="image/png"/>
  <Override PartName="/ppt/media/image4.png" ContentType="image/png"/>
  <Override PartName="/ppt/media/image54.png" ContentType="image/png"/>
  <Override PartName="/ppt/media/image3.png" ContentType="image/png"/>
  <Override PartName="/ppt/media/image53.png" ContentType="image/png"/>
  <Override PartName="/ppt/media/image7.png" ContentType="image/png"/>
  <Override PartName="/ppt/media/image57.png" ContentType="image/png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6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42920" cy="6856920"/>
          </a:xfrm>
          <a:custGeom>
            <a:avLst/>
            <a:gdLst/>
            <a:ah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bg object 17" descr=""/>
          <p:cNvPicPr/>
          <p:nvPr/>
        </p:nvPicPr>
        <p:blipFill>
          <a:blip r:embed="rId2"/>
          <a:stretch/>
        </p:blipFill>
        <p:spPr>
          <a:xfrm>
            <a:off x="152280" y="0"/>
            <a:ext cx="1446840" cy="6856920"/>
          </a:xfrm>
          <a:prstGeom prst="rect">
            <a:avLst/>
          </a:prstGeom>
          <a:ln>
            <a:noFill/>
          </a:ln>
        </p:spPr>
      </p:pic>
      <p:pic>
        <p:nvPicPr>
          <p:cNvPr id="2" name="bg object 18" descr=""/>
          <p:cNvPicPr/>
          <p:nvPr/>
        </p:nvPicPr>
        <p:blipFill>
          <a:blip r:embed="rId3"/>
          <a:stretch/>
        </p:blipFill>
        <p:spPr>
          <a:xfrm>
            <a:off x="228600" y="0"/>
            <a:ext cx="8914320" cy="6856920"/>
          </a:xfrm>
          <a:prstGeom prst="rect">
            <a:avLst/>
          </a:prstGeom>
          <a:ln>
            <a:noFill/>
          </a:ln>
        </p:spPr>
      </p:pic>
      <p:pic>
        <p:nvPicPr>
          <p:cNvPr id="3" name="bg object 19" descr=""/>
          <p:cNvPicPr/>
          <p:nvPr/>
        </p:nvPicPr>
        <p:blipFill>
          <a:blip r:embed="rId4"/>
          <a:stretch/>
        </p:blipFill>
        <p:spPr>
          <a:xfrm>
            <a:off x="76320" y="5638680"/>
            <a:ext cx="1675440" cy="1154160"/>
          </a:xfrm>
          <a:prstGeom prst="rect">
            <a:avLst/>
          </a:prstGeom>
          <a:ln>
            <a:noFill/>
          </a:ln>
        </p:spPr>
      </p:pic>
      <p:sp>
        <p:nvSpPr>
          <p:cNvPr id="4" name="CustomShape 2"/>
          <p:cNvSpPr/>
          <p:nvPr/>
        </p:nvSpPr>
        <p:spPr>
          <a:xfrm>
            <a:off x="762120" y="380880"/>
            <a:ext cx="6780600" cy="608400"/>
          </a:xfrm>
          <a:custGeom>
            <a:avLst/>
            <a:gdLst/>
            <a:ahLst/>
            <a:rect l="l" t="t" r="r" b="b"/>
            <a:pathLst>
              <a:path w="6781800" h="609600">
                <a:moveTo>
                  <a:pt x="0" y="0"/>
                </a:moveTo>
                <a:lnTo>
                  <a:pt x="6781800" y="0"/>
                </a:lnTo>
                <a:moveTo>
                  <a:pt x="0" y="152400"/>
                </a:moveTo>
                <a:lnTo>
                  <a:pt x="6781800" y="152400"/>
                </a:lnTo>
                <a:moveTo>
                  <a:pt x="0" y="304800"/>
                </a:moveTo>
                <a:lnTo>
                  <a:pt x="6781800" y="304800"/>
                </a:lnTo>
                <a:moveTo>
                  <a:pt x="0" y="457200"/>
                </a:moveTo>
                <a:lnTo>
                  <a:pt x="6781800" y="457200"/>
                </a:lnTo>
                <a:moveTo>
                  <a:pt x="0" y="609600"/>
                </a:moveTo>
                <a:lnTo>
                  <a:pt x="6781800" y="609600"/>
                </a:lnTo>
              </a:path>
            </a:pathLst>
          </a:custGeom>
          <a:noFill/>
          <a:ln w="9000">
            <a:solidFill>
              <a:srgbClr val="ffff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bg object 21" descr=""/>
          <p:cNvPicPr/>
          <p:nvPr/>
        </p:nvPicPr>
        <p:blipFill>
          <a:blip r:embed="rId5"/>
          <a:stretch/>
        </p:blipFill>
        <p:spPr>
          <a:xfrm>
            <a:off x="7850520" y="100440"/>
            <a:ext cx="1226880" cy="122688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7850520" y="100440"/>
            <a:ext cx="1226880" cy="1226880"/>
          </a:xfrm>
          <a:custGeom>
            <a:avLst/>
            <a:gdLst/>
            <a:ahLst/>
            <a:rect l="l" t="t" r="r" b="b"/>
            <a:pathLst>
              <a:path w="1228090" h="1228090">
                <a:moveTo>
                  <a:pt x="441833" y="0"/>
                </a:moveTo>
                <a:lnTo>
                  <a:pt x="1227836" y="441833"/>
                </a:lnTo>
                <a:lnTo>
                  <a:pt x="786002" y="1227836"/>
                </a:lnTo>
                <a:lnTo>
                  <a:pt x="0" y="786003"/>
                </a:lnTo>
                <a:lnTo>
                  <a:pt x="441833" y="0"/>
                </a:lnTo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" name="bg object 23" descr=""/>
          <p:cNvPicPr/>
          <p:nvPr/>
        </p:nvPicPr>
        <p:blipFill>
          <a:blip r:embed="rId6"/>
          <a:stretch/>
        </p:blipFill>
        <p:spPr>
          <a:xfrm>
            <a:off x="8674560" y="193680"/>
            <a:ext cx="163440" cy="262440"/>
          </a:xfrm>
          <a:prstGeom prst="rect">
            <a:avLst/>
          </a:prstGeom>
          <a:ln>
            <a:noFill/>
          </a:ln>
        </p:spPr>
      </p:pic>
      <p:pic>
        <p:nvPicPr>
          <p:cNvPr id="8" name="bg object 24" descr=""/>
          <p:cNvPicPr/>
          <p:nvPr/>
        </p:nvPicPr>
        <p:blipFill>
          <a:blip r:embed="rId7"/>
          <a:stretch/>
        </p:blipFill>
        <p:spPr>
          <a:xfrm>
            <a:off x="7192800" y="12024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9" name="CustomShape 4"/>
          <p:cNvSpPr/>
          <p:nvPr/>
        </p:nvSpPr>
        <p:spPr>
          <a:xfrm>
            <a:off x="7192800" y="120240"/>
            <a:ext cx="1202760" cy="1202760"/>
          </a:xfrm>
          <a:custGeom>
            <a:avLst/>
            <a:gdLst/>
            <a:ahLst/>
            <a:rect l="l" t="t" r="r" b="b"/>
            <a:pathLst>
              <a:path w="1203959" h="1203960">
                <a:moveTo>
                  <a:pt x="201675" y="0"/>
                </a:moveTo>
                <a:lnTo>
                  <a:pt x="1203959" y="201675"/>
                </a:lnTo>
                <a:lnTo>
                  <a:pt x="1002283" y="1203832"/>
                </a:lnTo>
                <a:lnTo>
                  <a:pt x="0" y="1002156"/>
                </a:lnTo>
                <a:lnTo>
                  <a:pt x="201675" y="0"/>
                </a:lnTo>
              </a:path>
            </a:pathLst>
          </a:custGeom>
          <a:noFill/>
          <a:ln w="57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" name="bg object 26" descr=""/>
          <p:cNvPicPr/>
          <p:nvPr/>
        </p:nvPicPr>
        <p:blipFill>
          <a:blip r:embed="rId8"/>
          <a:stretch/>
        </p:blipFill>
        <p:spPr>
          <a:xfrm>
            <a:off x="7746480" y="0"/>
            <a:ext cx="189360" cy="303840"/>
          </a:xfrm>
          <a:prstGeom prst="rect">
            <a:avLst/>
          </a:prstGeom>
          <a:ln>
            <a:noFill/>
          </a:ln>
        </p:spPr>
      </p:pic>
      <p:sp>
        <p:nvSpPr>
          <p:cNvPr id="11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0" y="0"/>
            <a:ext cx="9142920" cy="6856920"/>
          </a:xfrm>
          <a:custGeom>
            <a:avLst/>
            <a:gdLst/>
            <a:ah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" name="bg object 17" descr=""/>
          <p:cNvPicPr/>
          <p:nvPr/>
        </p:nvPicPr>
        <p:blipFill>
          <a:blip r:embed="rId2"/>
          <a:stretch/>
        </p:blipFill>
        <p:spPr>
          <a:xfrm>
            <a:off x="152280" y="0"/>
            <a:ext cx="1446840" cy="6856920"/>
          </a:xfrm>
          <a:prstGeom prst="rect">
            <a:avLst/>
          </a:prstGeom>
          <a:ln>
            <a:noFill/>
          </a:ln>
        </p:spPr>
      </p:pic>
      <p:pic>
        <p:nvPicPr>
          <p:cNvPr id="51" name="bg object 18" descr=""/>
          <p:cNvPicPr/>
          <p:nvPr/>
        </p:nvPicPr>
        <p:blipFill>
          <a:blip r:embed="rId3"/>
          <a:stretch/>
        </p:blipFill>
        <p:spPr>
          <a:xfrm>
            <a:off x="228600" y="0"/>
            <a:ext cx="8914320" cy="6856920"/>
          </a:xfrm>
          <a:prstGeom prst="rect">
            <a:avLst/>
          </a:prstGeom>
          <a:ln>
            <a:noFill/>
          </a:ln>
        </p:spPr>
      </p:pic>
      <p:pic>
        <p:nvPicPr>
          <p:cNvPr id="52" name="bg object 19" descr=""/>
          <p:cNvPicPr/>
          <p:nvPr/>
        </p:nvPicPr>
        <p:blipFill>
          <a:blip r:embed="rId4"/>
          <a:stretch/>
        </p:blipFill>
        <p:spPr>
          <a:xfrm>
            <a:off x="76320" y="5638680"/>
            <a:ext cx="1675440" cy="1154160"/>
          </a:xfrm>
          <a:prstGeom prst="rect">
            <a:avLst/>
          </a:prstGeom>
          <a:ln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762120" y="380880"/>
            <a:ext cx="6780600" cy="608400"/>
          </a:xfrm>
          <a:custGeom>
            <a:avLst/>
            <a:gdLst/>
            <a:ahLst/>
            <a:rect l="l" t="t" r="r" b="b"/>
            <a:pathLst>
              <a:path w="6781800" h="609600">
                <a:moveTo>
                  <a:pt x="0" y="0"/>
                </a:moveTo>
                <a:lnTo>
                  <a:pt x="6781800" y="0"/>
                </a:lnTo>
                <a:moveTo>
                  <a:pt x="0" y="152400"/>
                </a:moveTo>
                <a:lnTo>
                  <a:pt x="6781800" y="152400"/>
                </a:lnTo>
                <a:moveTo>
                  <a:pt x="0" y="304800"/>
                </a:moveTo>
                <a:lnTo>
                  <a:pt x="6781800" y="304800"/>
                </a:lnTo>
                <a:moveTo>
                  <a:pt x="0" y="457200"/>
                </a:moveTo>
                <a:lnTo>
                  <a:pt x="6781800" y="457200"/>
                </a:lnTo>
                <a:moveTo>
                  <a:pt x="0" y="609600"/>
                </a:moveTo>
                <a:lnTo>
                  <a:pt x="6781800" y="609600"/>
                </a:lnTo>
              </a:path>
            </a:pathLst>
          </a:custGeom>
          <a:noFill/>
          <a:ln w="9000">
            <a:solidFill>
              <a:srgbClr val="ffff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4" name="bg object 21" descr=""/>
          <p:cNvPicPr/>
          <p:nvPr/>
        </p:nvPicPr>
        <p:blipFill>
          <a:blip r:embed="rId5"/>
          <a:stretch/>
        </p:blipFill>
        <p:spPr>
          <a:xfrm>
            <a:off x="7850520" y="100440"/>
            <a:ext cx="1226880" cy="122688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7850520" y="100440"/>
            <a:ext cx="1226880" cy="1226880"/>
          </a:xfrm>
          <a:custGeom>
            <a:avLst/>
            <a:gdLst/>
            <a:ahLst/>
            <a:rect l="l" t="t" r="r" b="b"/>
            <a:pathLst>
              <a:path w="1228090" h="1228090">
                <a:moveTo>
                  <a:pt x="441833" y="0"/>
                </a:moveTo>
                <a:lnTo>
                  <a:pt x="1227836" y="441833"/>
                </a:lnTo>
                <a:lnTo>
                  <a:pt x="786002" y="1227836"/>
                </a:lnTo>
                <a:lnTo>
                  <a:pt x="0" y="786003"/>
                </a:lnTo>
                <a:lnTo>
                  <a:pt x="441833" y="0"/>
                </a:lnTo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6" name="bg object 23" descr=""/>
          <p:cNvPicPr/>
          <p:nvPr/>
        </p:nvPicPr>
        <p:blipFill>
          <a:blip r:embed="rId6"/>
          <a:stretch/>
        </p:blipFill>
        <p:spPr>
          <a:xfrm>
            <a:off x="8674560" y="193680"/>
            <a:ext cx="163440" cy="262440"/>
          </a:xfrm>
          <a:prstGeom prst="rect">
            <a:avLst/>
          </a:prstGeom>
          <a:ln>
            <a:noFill/>
          </a:ln>
        </p:spPr>
      </p:pic>
      <p:pic>
        <p:nvPicPr>
          <p:cNvPr id="57" name="bg object 24" descr=""/>
          <p:cNvPicPr/>
          <p:nvPr/>
        </p:nvPicPr>
        <p:blipFill>
          <a:blip r:embed="rId7"/>
          <a:stretch/>
        </p:blipFill>
        <p:spPr>
          <a:xfrm>
            <a:off x="7192800" y="12024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58" name="CustomShape 4"/>
          <p:cNvSpPr/>
          <p:nvPr/>
        </p:nvSpPr>
        <p:spPr>
          <a:xfrm>
            <a:off x="7192800" y="120240"/>
            <a:ext cx="1202760" cy="1202760"/>
          </a:xfrm>
          <a:custGeom>
            <a:avLst/>
            <a:gdLst/>
            <a:ahLst/>
            <a:rect l="l" t="t" r="r" b="b"/>
            <a:pathLst>
              <a:path w="1203959" h="1203960">
                <a:moveTo>
                  <a:pt x="201675" y="0"/>
                </a:moveTo>
                <a:lnTo>
                  <a:pt x="1203959" y="201675"/>
                </a:lnTo>
                <a:lnTo>
                  <a:pt x="1002283" y="1203832"/>
                </a:lnTo>
                <a:lnTo>
                  <a:pt x="0" y="1002156"/>
                </a:lnTo>
                <a:lnTo>
                  <a:pt x="201675" y="0"/>
                </a:lnTo>
              </a:path>
            </a:pathLst>
          </a:custGeom>
          <a:noFill/>
          <a:ln w="57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9" name="bg object 26" descr=""/>
          <p:cNvPicPr/>
          <p:nvPr/>
        </p:nvPicPr>
        <p:blipFill>
          <a:blip r:embed="rId8"/>
          <a:stretch/>
        </p:blipFill>
        <p:spPr>
          <a:xfrm>
            <a:off x="7746480" y="0"/>
            <a:ext cx="189360" cy="303840"/>
          </a:xfrm>
          <a:prstGeom prst="rect">
            <a:avLst/>
          </a:prstGeom>
          <a:ln>
            <a:noFill/>
          </a:ln>
        </p:spPr>
      </p:pic>
      <p:sp>
        <p:nvSpPr>
          <p:cNvPr id="60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 hidden="1"/>
          <p:cNvSpPr/>
          <p:nvPr/>
        </p:nvSpPr>
        <p:spPr>
          <a:xfrm>
            <a:off x="0" y="0"/>
            <a:ext cx="9142920" cy="6856920"/>
          </a:xfrm>
          <a:custGeom>
            <a:avLst/>
            <a:gdLst/>
            <a:ah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bg object 17" descr=""/>
          <p:cNvPicPr/>
          <p:nvPr/>
        </p:nvPicPr>
        <p:blipFill>
          <a:blip r:embed="rId2"/>
          <a:stretch/>
        </p:blipFill>
        <p:spPr>
          <a:xfrm>
            <a:off x="152280" y="0"/>
            <a:ext cx="1446840" cy="6856920"/>
          </a:xfrm>
          <a:prstGeom prst="rect">
            <a:avLst/>
          </a:prstGeom>
          <a:ln>
            <a:noFill/>
          </a:ln>
        </p:spPr>
      </p:pic>
      <p:pic>
        <p:nvPicPr>
          <p:cNvPr id="100" name="bg object 18" descr=""/>
          <p:cNvPicPr/>
          <p:nvPr/>
        </p:nvPicPr>
        <p:blipFill>
          <a:blip r:embed="rId3"/>
          <a:stretch/>
        </p:blipFill>
        <p:spPr>
          <a:xfrm>
            <a:off x="228600" y="0"/>
            <a:ext cx="8914320" cy="6856920"/>
          </a:xfrm>
          <a:prstGeom prst="rect">
            <a:avLst/>
          </a:prstGeom>
          <a:ln>
            <a:noFill/>
          </a:ln>
        </p:spPr>
      </p:pic>
      <p:pic>
        <p:nvPicPr>
          <p:cNvPr id="101" name="bg object 19" descr=""/>
          <p:cNvPicPr/>
          <p:nvPr/>
        </p:nvPicPr>
        <p:blipFill>
          <a:blip r:embed="rId4"/>
          <a:stretch/>
        </p:blipFill>
        <p:spPr>
          <a:xfrm>
            <a:off x="76320" y="5638680"/>
            <a:ext cx="1675440" cy="1154160"/>
          </a:xfrm>
          <a:prstGeom prst="rect">
            <a:avLst/>
          </a:prstGeom>
          <a:ln>
            <a:noFill/>
          </a:ln>
        </p:spPr>
      </p:pic>
      <p:sp>
        <p:nvSpPr>
          <p:cNvPr id="102" name="CustomShape 2" hidden="1"/>
          <p:cNvSpPr/>
          <p:nvPr/>
        </p:nvSpPr>
        <p:spPr>
          <a:xfrm>
            <a:off x="762120" y="380880"/>
            <a:ext cx="6780600" cy="608400"/>
          </a:xfrm>
          <a:custGeom>
            <a:avLst/>
            <a:gdLst/>
            <a:ahLst/>
            <a:rect l="l" t="t" r="r" b="b"/>
            <a:pathLst>
              <a:path w="6781800" h="609600">
                <a:moveTo>
                  <a:pt x="0" y="0"/>
                </a:moveTo>
                <a:lnTo>
                  <a:pt x="6781800" y="0"/>
                </a:lnTo>
                <a:moveTo>
                  <a:pt x="0" y="152400"/>
                </a:moveTo>
                <a:lnTo>
                  <a:pt x="6781800" y="152400"/>
                </a:lnTo>
                <a:moveTo>
                  <a:pt x="0" y="304800"/>
                </a:moveTo>
                <a:lnTo>
                  <a:pt x="6781800" y="304800"/>
                </a:lnTo>
                <a:moveTo>
                  <a:pt x="0" y="457200"/>
                </a:moveTo>
                <a:lnTo>
                  <a:pt x="6781800" y="457200"/>
                </a:lnTo>
                <a:moveTo>
                  <a:pt x="0" y="609600"/>
                </a:moveTo>
                <a:lnTo>
                  <a:pt x="6781800" y="609600"/>
                </a:lnTo>
              </a:path>
            </a:pathLst>
          </a:custGeom>
          <a:noFill/>
          <a:ln w="9000">
            <a:solidFill>
              <a:srgbClr val="ffff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3" name="bg object 21" descr=""/>
          <p:cNvPicPr/>
          <p:nvPr/>
        </p:nvPicPr>
        <p:blipFill>
          <a:blip r:embed="rId5"/>
          <a:stretch/>
        </p:blipFill>
        <p:spPr>
          <a:xfrm>
            <a:off x="7850520" y="100440"/>
            <a:ext cx="1226880" cy="1226880"/>
          </a:xfrm>
          <a:prstGeom prst="rect">
            <a:avLst/>
          </a:prstGeom>
          <a:ln>
            <a:noFill/>
          </a:ln>
        </p:spPr>
      </p:pic>
      <p:sp>
        <p:nvSpPr>
          <p:cNvPr id="104" name="CustomShape 3" hidden="1"/>
          <p:cNvSpPr/>
          <p:nvPr/>
        </p:nvSpPr>
        <p:spPr>
          <a:xfrm>
            <a:off x="7850520" y="100440"/>
            <a:ext cx="1226880" cy="1226880"/>
          </a:xfrm>
          <a:custGeom>
            <a:avLst/>
            <a:gdLst/>
            <a:ahLst/>
            <a:rect l="l" t="t" r="r" b="b"/>
            <a:pathLst>
              <a:path w="1228090" h="1228090">
                <a:moveTo>
                  <a:pt x="441833" y="0"/>
                </a:moveTo>
                <a:lnTo>
                  <a:pt x="1227836" y="441833"/>
                </a:lnTo>
                <a:lnTo>
                  <a:pt x="786002" y="1227836"/>
                </a:lnTo>
                <a:lnTo>
                  <a:pt x="0" y="786003"/>
                </a:lnTo>
                <a:lnTo>
                  <a:pt x="441833" y="0"/>
                </a:lnTo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5" name="bg object 23" descr=""/>
          <p:cNvPicPr/>
          <p:nvPr/>
        </p:nvPicPr>
        <p:blipFill>
          <a:blip r:embed="rId6"/>
          <a:stretch/>
        </p:blipFill>
        <p:spPr>
          <a:xfrm>
            <a:off x="8674560" y="193680"/>
            <a:ext cx="163440" cy="262440"/>
          </a:xfrm>
          <a:prstGeom prst="rect">
            <a:avLst/>
          </a:prstGeom>
          <a:ln>
            <a:noFill/>
          </a:ln>
        </p:spPr>
      </p:pic>
      <p:pic>
        <p:nvPicPr>
          <p:cNvPr id="106" name="bg object 24" descr=""/>
          <p:cNvPicPr/>
          <p:nvPr/>
        </p:nvPicPr>
        <p:blipFill>
          <a:blip r:embed="rId7"/>
          <a:stretch/>
        </p:blipFill>
        <p:spPr>
          <a:xfrm>
            <a:off x="7192800" y="12024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107" name="CustomShape 4" hidden="1"/>
          <p:cNvSpPr/>
          <p:nvPr/>
        </p:nvSpPr>
        <p:spPr>
          <a:xfrm>
            <a:off x="7192800" y="120240"/>
            <a:ext cx="1202760" cy="1202760"/>
          </a:xfrm>
          <a:custGeom>
            <a:avLst/>
            <a:gdLst/>
            <a:ahLst/>
            <a:rect l="l" t="t" r="r" b="b"/>
            <a:pathLst>
              <a:path w="1203959" h="1203960">
                <a:moveTo>
                  <a:pt x="201675" y="0"/>
                </a:moveTo>
                <a:lnTo>
                  <a:pt x="1203959" y="201675"/>
                </a:lnTo>
                <a:lnTo>
                  <a:pt x="1002283" y="1203832"/>
                </a:lnTo>
                <a:lnTo>
                  <a:pt x="0" y="1002156"/>
                </a:lnTo>
                <a:lnTo>
                  <a:pt x="201675" y="0"/>
                </a:lnTo>
              </a:path>
            </a:pathLst>
          </a:custGeom>
          <a:noFill/>
          <a:ln w="57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8" name="bg object 26" descr=""/>
          <p:cNvPicPr/>
          <p:nvPr/>
        </p:nvPicPr>
        <p:blipFill>
          <a:blip r:embed="rId8"/>
          <a:stretch/>
        </p:blipFill>
        <p:spPr>
          <a:xfrm>
            <a:off x="7746480" y="0"/>
            <a:ext cx="189360" cy="303840"/>
          </a:xfrm>
          <a:prstGeom prst="rect">
            <a:avLst/>
          </a:prstGeom>
          <a:ln>
            <a:noFill/>
          </a:ln>
        </p:spPr>
      </p:pic>
      <p:sp>
        <p:nvSpPr>
          <p:cNvPr id="109" name="CustomShape 5"/>
          <p:cNvSpPr/>
          <p:nvPr/>
        </p:nvSpPr>
        <p:spPr>
          <a:xfrm>
            <a:off x="0" y="0"/>
            <a:ext cx="9142920" cy="6856920"/>
          </a:xfrm>
          <a:custGeom>
            <a:avLst/>
            <a:gdLst/>
            <a:ah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0" name="bg object 17" descr=""/>
          <p:cNvPicPr/>
          <p:nvPr/>
        </p:nvPicPr>
        <p:blipFill>
          <a:blip r:embed="rId9"/>
          <a:stretch/>
        </p:blipFill>
        <p:spPr>
          <a:xfrm>
            <a:off x="152280" y="0"/>
            <a:ext cx="1446840" cy="6856920"/>
          </a:xfrm>
          <a:prstGeom prst="rect">
            <a:avLst/>
          </a:prstGeom>
          <a:ln>
            <a:noFill/>
          </a:ln>
        </p:spPr>
      </p:pic>
      <p:pic>
        <p:nvPicPr>
          <p:cNvPr id="111" name="bg object 18" descr=""/>
          <p:cNvPicPr/>
          <p:nvPr/>
        </p:nvPicPr>
        <p:blipFill>
          <a:blip r:embed="rId10"/>
          <a:stretch/>
        </p:blipFill>
        <p:spPr>
          <a:xfrm>
            <a:off x="228600" y="0"/>
            <a:ext cx="8914320" cy="6856920"/>
          </a:xfrm>
          <a:prstGeom prst="rect">
            <a:avLst/>
          </a:prstGeom>
          <a:ln>
            <a:noFill/>
          </a:ln>
        </p:spPr>
      </p:pic>
      <p:pic>
        <p:nvPicPr>
          <p:cNvPr id="112" name="bg object 19" descr=""/>
          <p:cNvPicPr/>
          <p:nvPr/>
        </p:nvPicPr>
        <p:blipFill>
          <a:blip r:embed="rId11"/>
          <a:stretch/>
        </p:blipFill>
        <p:spPr>
          <a:xfrm>
            <a:off x="76320" y="5638680"/>
            <a:ext cx="1675440" cy="1154160"/>
          </a:xfrm>
          <a:prstGeom prst="rect">
            <a:avLst/>
          </a:prstGeom>
          <a:ln>
            <a:noFill/>
          </a:ln>
        </p:spPr>
      </p:pic>
      <p:sp>
        <p:nvSpPr>
          <p:cNvPr id="113" name="CustomShape 6"/>
          <p:cNvSpPr/>
          <p:nvPr/>
        </p:nvSpPr>
        <p:spPr>
          <a:xfrm>
            <a:off x="762120" y="380880"/>
            <a:ext cx="6780600" cy="608400"/>
          </a:xfrm>
          <a:custGeom>
            <a:avLst/>
            <a:gdLst/>
            <a:ahLst/>
            <a:rect l="l" t="t" r="r" b="b"/>
            <a:pathLst>
              <a:path w="6781800" h="609600">
                <a:moveTo>
                  <a:pt x="0" y="0"/>
                </a:moveTo>
                <a:lnTo>
                  <a:pt x="6781800" y="0"/>
                </a:lnTo>
                <a:moveTo>
                  <a:pt x="0" y="152400"/>
                </a:moveTo>
                <a:lnTo>
                  <a:pt x="6781800" y="152400"/>
                </a:lnTo>
                <a:moveTo>
                  <a:pt x="0" y="304800"/>
                </a:moveTo>
                <a:lnTo>
                  <a:pt x="6781800" y="304800"/>
                </a:lnTo>
                <a:moveTo>
                  <a:pt x="0" y="457200"/>
                </a:moveTo>
                <a:lnTo>
                  <a:pt x="6781800" y="457200"/>
                </a:lnTo>
                <a:moveTo>
                  <a:pt x="0" y="609600"/>
                </a:moveTo>
                <a:lnTo>
                  <a:pt x="6781800" y="609600"/>
                </a:lnTo>
              </a:path>
            </a:pathLst>
          </a:custGeom>
          <a:noFill/>
          <a:ln w="9000">
            <a:solidFill>
              <a:srgbClr val="ffff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4" name="bg object 21" descr=""/>
          <p:cNvPicPr/>
          <p:nvPr/>
        </p:nvPicPr>
        <p:blipFill>
          <a:blip r:embed="rId12"/>
          <a:stretch/>
        </p:blipFill>
        <p:spPr>
          <a:xfrm>
            <a:off x="7850520" y="100440"/>
            <a:ext cx="1226880" cy="1226880"/>
          </a:xfrm>
          <a:prstGeom prst="rect">
            <a:avLst/>
          </a:prstGeom>
          <a:ln>
            <a:noFill/>
          </a:ln>
        </p:spPr>
      </p:pic>
      <p:sp>
        <p:nvSpPr>
          <p:cNvPr id="115" name="CustomShape 7"/>
          <p:cNvSpPr/>
          <p:nvPr/>
        </p:nvSpPr>
        <p:spPr>
          <a:xfrm>
            <a:off x="7850520" y="100440"/>
            <a:ext cx="1226880" cy="1226880"/>
          </a:xfrm>
          <a:custGeom>
            <a:avLst/>
            <a:gdLst/>
            <a:ahLst/>
            <a:rect l="l" t="t" r="r" b="b"/>
            <a:pathLst>
              <a:path w="1228090" h="1228090">
                <a:moveTo>
                  <a:pt x="441833" y="0"/>
                </a:moveTo>
                <a:lnTo>
                  <a:pt x="1227836" y="441833"/>
                </a:lnTo>
                <a:lnTo>
                  <a:pt x="786002" y="1227836"/>
                </a:lnTo>
                <a:lnTo>
                  <a:pt x="0" y="786003"/>
                </a:lnTo>
                <a:lnTo>
                  <a:pt x="441833" y="0"/>
                </a:lnTo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bg object 23" descr=""/>
          <p:cNvPicPr/>
          <p:nvPr/>
        </p:nvPicPr>
        <p:blipFill>
          <a:blip r:embed="rId13"/>
          <a:stretch/>
        </p:blipFill>
        <p:spPr>
          <a:xfrm>
            <a:off x="8674560" y="193680"/>
            <a:ext cx="163440" cy="262440"/>
          </a:xfrm>
          <a:prstGeom prst="rect">
            <a:avLst/>
          </a:prstGeom>
          <a:ln>
            <a:noFill/>
          </a:ln>
        </p:spPr>
      </p:pic>
      <p:pic>
        <p:nvPicPr>
          <p:cNvPr id="117" name="bg object 24" descr=""/>
          <p:cNvPicPr/>
          <p:nvPr/>
        </p:nvPicPr>
        <p:blipFill>
          <a:blip r:embed="rId14"/>
          <a:stretch/>
        </p:blipFill>
        <p:spPr>
          <a:xfrm>
            <a:off x="7192800" y="12024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118" name="CustomShape 8"/>
          <p:cNvSpPr/>
          <p:nvPr/>
        </p:nvSpPr>
        <p:spPr>
          <a:xfrm>
            <a:off x="7192800" y="120240"/>
            <a:ext cx="1202760" cy="1202760"/>
          </a:xfrm>
          <a:custGeom>
            <a:avLst/>
            <a:gdLst/>
            <a:ahLst/>
            <a:rect l="l" t="t" r="r" b="b"/>
            <a:pathLst>
              <a:path w="1203959" h="1203960">
                <a:moveTo>
                  <a:pt x="201675" y="0"/>
                </a:moveTo>
                <a:lnTo>
                  <a:pt x="1203959" y="201675"/>
                </a:lnTo>
                <a:lnTo>
                  <a:pt x="1002283" y="1203832"/>
                </a:lnTo>
                <a:lnTo>
                  <a:pt x="0" y="1002156"/>
                </a:lnTo>
                <a:lnTo>
                  <a:pt x="201675" y="0"/>
                </a:lnTo>
              </a:path>
            </a:pathLst>
          </a:custGeom>
          <a:noFill/>
          <a:ln w="57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9" name="bg object 26" descr=""/>
          <p:cNvPicPr/>
          <p:nvPr/>
        </p:nvPicPr>
        <p:blipFill>
          <a:blip r:embed="rId15"/>
          <a:stretch/>
        </p:blipFill>
        <p:spPr>
          <a:xfrm>
            <a:off x="7746480" y="0"/>
            <a:ext cx="189360" cy="303840"/>
          </a:xfrm>
          <a:prstGeom prst="rect">
            <a:avLst/>
          </a:prstGeom>
          <a:ln>
            <a:noFill/>
          </a:ln>
        </p:spPr>
      </p:pic>
      <p:sp>
        <p:nvSpPr>
          <p:cNvPr id="120" name="CustomShape 9"/>
          <p:cNvSpPr/>
          <p:nvPr/>
        </p:nvSpPr>
        <p:spPr>
          <a:xfrm>
            <a:off x="5500080" y="4143600"/>
            <a:ext cx="3427920" cy="783720"/>
          </a:xfrm>
          <a:custGeom>
            <a:avLst/>
            <a:gdLst/>
            <a:ahLst/>
            <a:rect l="l" t="t" r="r" b="b"/>
            <a:pathLst>
              <a:path w="3429000" h="784860">
                <a:moveTo>
                  <a:pt x="3298190" y="0"/>
                </a:moveTo>
                <a:lnTo>
                  <a:pt x="130810" y="0"/>
                </a:lnTo>
                <a:lnTo>
                  <a:pt x="79884" y="10277"/>
                </a:lnTo>
                <a:lnTo>
                  <a:pt x="38306" y="38306"/>
                </a:lnTo>
                <a:lnTo>
                  <a:pt x="10277" y="79884"/>
                </a:lnTo>
                <a:lnTo>
                  <a:pt x="0" y="130810"/>
                </a:lnTo>
                <a:lnTo>
                  <a:pt x="0" y="654050"/>
                </a:lnTo>
                <a:lnTo>
                  <a:pt x="10277" y="704975"/>
                </a:lnTo>
                <a:lnTo>
                  <a:pt x="38306" y="746553"/>
                </a:lnTo>
                <a:lnTo>
                  <a:pt x="79884" y="774582"/>
                </a:lnTo>
                <a:lnTo>
                  <a:pt x="130810" y="784860"/>
                </a:lnTo>
                <a:lnTo>
                  <a:pt x="3298190" y="784860"/>
                </a:lnTo>
                <a:lnTo>
                  <a:pt x="3349115" y="774582"/>
                </a:lnTo>
                <a:lnTo>
                  <a:pt x="3390693" y="746553"/>
                </a:lnTo>
                <a:lnTo>
                  <a:pt x="3418722" y="704975"/>
                </a:lnTo>
                <a:lnTo>
                  <a:pt x="3429000" y="654050"/>
                </a:lnTo>
                <a:lnTo>
                  <a:pt x="3429000" y="130810"/>
                </a:lnTo>
                <a:lnTo>
                  <a:pt x="3418722" y="79884"/>
                </a:lnTo>
                <a:lnTo>
                  <a:pt x="3390693" y="38306"/>
                </a:lnTo>
                <a:lnTo>
                  <a:pt x="3349115" y="10277"/>
                </a:lnTo>
                <a:lnTo>
                  <a:pt x="329819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2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hyperlink" Target="http://www.themegallery.com/" TargetMode="External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hyperlink" Target="http://www.themegallery.com/" TargetMode="External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hyperlink" Target="http://www.themegallery.com/" TargetMode="External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hyperlink" Target="http://www.themegallery.com/" TargetMode="External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hyperlink" Target="http://www.themegallery.com/" TargetMode="External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hyperlink" Target="http://www.themegallery.com/" TargetMode="External"/><Relationship Id="rId1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hyperlink" Target="http://www.themegallery.com/" TargetMode="External"/><Relationship Id="rId8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hyperlink" Target="http://www.themegallery.com/" TargetMode="External"/><Relationship Id="rId7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hyperlink" Target="http://www.themegallery.com/" TargetMode="External"/><Relationship Id="rId5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hyperlink" Target="http://www.themegallery.com/" TargetMode="External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hyperlink" Target="http://www.themegallery.com/" TargetMode="Externa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hyperlink" Target="http://www.themegallery.com/" TargetMode="External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://www.themegallery.com/" TargetMode="External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0" y="126360"/>
            <a:ext cx="9142920" cy="6856920"/>
          </a:xfrm>
          <a:custGeom>
            <a:avLst/>
            <a:gdLst/>
            <a:ah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2"/>
          <p:cNvSpPr/>
          <p:nvPr/>
        </p:nvSpPr>
        <p:spPr>
          <a:xfrm>
            <a:off x="7852320" y="6215040"/>
            <a:ext cx="87696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L/O/G/O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161" name="Group 3"/>
          <p:cNvGrpSpPr/>
          <p:nvPr/>
        </p:nvGrpSpPr>
        <p:grpSpPr>
          <a:xfrm>
            <a:off x="1444680" y="0"/>
            <a:ext cx="7241040" cy="6856920"/>
            <a:chOff x="1444680" y="0"/>
            <a:chExt cx="7241040" cy="6856920"/>
          </a:xfrm>
        </p:grpSpPr>
        <p:sp>
          <p:nvSpPr>
            <p:cNvPr id="162" name="CustomShape 4"/>
            <p:cNvSpPr/>
            <p:nvPr/>
          </p:nvSpPr>
          <p:spPr>
            <a:xfrm>
              <a:off x="3657600" y="5257800"/>
              <a:ext cx="5028120" cy="913320"/>
            </a:xfrm>
            <a:custGeom>
              <a:avLst/>
              <a:gdLst/>
              <a:ahLst/>
              <a:rect l="l" t="t" r="r" b="b"/>
              <a:pathLst>
                <a:path w="5029200" h="914400">
                  <a:moveTo>
                    <a:pt x="0" y="0"/>
                  </a:moveTo>
                  <a:lnTo>
                    <a:pt x="5029200" y="0"/>
                  </a:lnTo>
                  <a:moveTo>
                    <a:pt x="0" y="228600"/>
                  </a:moveTo>
                  <a:lnTo>
                    <a:pt x="5029200" y="228600"/>
                  </a:lnTo>
                  <a:moveTo>
                    <a:pt x="0" y="457200"/>
                  </a:moveTo>
                  <a:lnTo>
                    <a:pt x="5029200" y="457200"/>
                  </a:lnTo>
                  <a:moveTo>
                    <a:pt x="0" y="685800"/>
                  </a:moveTo>
                  <a:lnTo>
                    <a:pt x="5029200" y="685800"/>
                  </a:lnTo>
                  <a:moveTo>
                    <a:pt x="0" y="914400"/>
                  </a:moveTo>
                  <a:lnTo>
                    <a:pt x="5029200" y="914400"/>
                  </a:lnTo>
                </a:path>
              </a:pathLst>
            </a:custGeom>
            <a:noFill/>
            <a:ln w="9000">
              <a:solidFill>
                <a:srgbClr val="ffff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3" name="object 13" descr=""/>
            <p:cNvPicPr/>
            <p:nvPr/>
          </p:nvPicPr>
          <p:blipFill>
            <a:blip r:embed="rId1"/>
            <a:stretch/>
          </p:blipFill>
          <p:spPr>
            <a:xfrm>
              <a:off x="1444680" y="0"/>
              <a:ext cx="383040" cy="613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object 14" descr=""/>
            <p:cNvPicPr/>
            <p:nvPr/>
          </p:nvPicPr>
          <p:blipFill>
            <a:blip r:embed="rId2"/>
            <a:stretch/>
          </p:blipFill>
          <p:spPr>
            <a:xfrm>
              <a:off x="1676520" y="1193400"/>
              <a:ext cx="395280" cy="634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object 15" descr=""/>
            <p:cNvPicPr/>
            <p:nvPr/>
          </p:nvPicPr>
          <p:blipFill>
            <a:blip r:embed="rId3"/>
            <a:stretch/>
          </p:blipFill>
          <p:spPr>
            <a:xfrm>
              <a:off x="3657600" y="4884480"/>
              <a:ext cx="2970720" cy="19724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6" name="CustomShape 5"/>
          <p:cNvSpPr/>
          <p:nvPr/>
        </p:nvSpPr>
        <p:spPr>
          <a:xfrm>
            <a:off x="3657600" y="851400"/>
            <a:ext cx="5285160" cy="7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6"/>
          <p:cNvSpPr/>
          <p:nvPr/>
        </p:nvSpPr>
        <p:spPr>
          <a:xfrm>
            <a:off x="0" y="126360"/>
            <a:ext cx="8639280" cy="67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4900" spc="-7" strike="noStrike">
                <a:solidFill>
                  <a:srgbClr val="003399"/>
                </a:solidFill>
                <a:latin typeface="Arial"/>
                <a:ea typeface="DejaVu Sans"/>
              </a:rPr>
              <a:t>ПУБЛИЧНЫЙ  </a:t>
            </a:r>
            <a:r>
              <a:rPr b="1" lang="ru-RU" sz="4900" spc="-12" strike="noStrike">
                <a:solidFill>
                  <a:srgbClr val="003399"/>
                </a:solidFill>
                <a:latin typeface="Arial"/>
                <a:ea typeface="DejaVu Sans"/>
              </a:rPr>
              <a:t>ДОКЛАД</a:t>
            </a:r>
            <a:endParaRPr b="0" lang="ru-RU" sz="4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900" spc="-7" strike="noStrike">
                <a:solidFill>
                  <a:srgbClr val="003399"/>
                </a:solidFill>
                <a:latin typeface="Arial"/>
                <a:ea typeface="DejaVu Sans"/>
              </a:rPr>
              <a:t>          </a:t>
            </a:r>
            <a:r>
              <a:rPr b="1" lang="ru-RU" sz="4900" spc="-7" strike="noStrike">
                <a:solidFill>
                  <a:srgbClr val="003399"/>
                </a:solidFill>
                <a:latin typeface="Arial"/>
                <a:ea typeface="DejaVu Sans"/>
              </a:rPr>
              <a:t>2023-2024</a:t>
            </a:r>
            <a:r>
              <a:rPr b="1" lang="ru-RU" sz="4900" spc="-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4900" spc="-12" strike="noStrike">
                <a:solidFill>
                  <a:srgbClr val="003399"/>
                </a:solidFill>
                <a:latin typeface="Arial"/>
                <a:ea typeface="DejaVu Sans"/>
              </a:rPr>
              <a:t>уч.г.</a:t>
            </a:r>
            <a:endParaRPr b="0" lang="ru-RU" sz="4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3399"/>
                </a:solidFill>
                <a:latin typeface="Arial"/>
                <a:ea typeface="DejaVu Sans"/>
              </a:rPr>
              <a:t>    </a:t>
            </a:r>
            <a:r>
              <a:rPr b="1" lang="ru-RU" sz="1800" spc="-1" strike="noStrike">
                <a:solidFill>
                  <a:srgbClr val="003399"/>
                </a:solidFill>
                <a:latin typeface="Arial"/>
                <a:ea typeface="DejaVu Sans"/>
              </a:rPr>
              <a:t>ГБОУ</a:t>
            </a:r>
            <a:r>
              <a:rPr b="1" lang="ru-RU" sz="1800" spc="-1" strike="noStrike">
                <a:solidFill>
                  <a:srgbClr val="003399"/>
                </a:solidFill>
                <a:latin typeface="Arial"/>
                <a:ea typeface="DejaVu Sans"/>
              </a:rPr>
              <a:t>	</a:t>
            </a:r>
            <a:r>
              <a:rPr b="1" lang="ru-RU" sz="1800" spc="-7" strike="noStrike">
                <a:solidFill>
                  <a:srgbClr val="003399"/>
                </a:solidFill>
                <a:latin typeface="Arial"/>
                <a:ea typeface="DejaVu Sans"/>
              </a:rPr>
              <a:t>«СОШ№3 с.п.Барсуки им Б.Х.Зязикова»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4"/>
          <a:stretch/>
        </p:blipFill>
        <p:spPr>
          <a:xfrm>
            <a:off x="1800000" y="1944000"/>
            <a:ext cx="6576840" cy="493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object 2" descr=""/>
          <p:cNvPicPr/>
          <p:nvPr/>
        </p:nvPicPr>
        <p:blipFill>
          <a:blip r:embed="rId1"/>
          <a:stretch/>
        </p:blipFill>
        <p:spPr>
          <a:xfrm>
            <a:off x="1752480" y="0"/>
            <a:ext cx="5281200" cy="138888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2438640" y="0"/>
            <a:ext cx="388260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7" strike="noStrike">
                <a:solidFill>
                  <a:srgbClr val="003399"/>
                </a:solidFill>
                <a:latin typeface="Arial"/>
                <a:ea typeface="DejaVu Sans"/>
              </a:rPr>
              <a:t>Количественные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2003040" y="527040"/>
            <a:ext cx="475524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1" strike="noStrike">
                <a:solidFill>
                  <a:srgbClr val="003399"/>
                </a:solidFill>
                <a:latin typeface="Arial"/>
                <a:ea typeface="DejaVu Sans"/>
              </a:rPr>
              <a:t>показатели</a:t>
            </a:r>
            <a:r>
              <a:rPr b="1" lang="ru-RU" sz="3600" spc="-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600" spc="-1" strike="noStrike">
                <a:solidFill>
                  <a:srgbClr val="003399"/>
                </a:solidFill>
                <a:latin typeface="Arial"/>
                <a:ea typeface="DejaVu Sans"/>
              </a:rPr>
              <a:t>по</a:t>
            </a:r>
            <a:r>
              <a:rPr b="1" lang="ru-RU" sz="3600" spc="-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3399"/>
                </a:solidFill>
                <a:latin typeface="Arial"/>
                <a:ea typeface="DejaVu Sans"/>
              </a:rPr>
              <a:t>годам</a:t>
            </a:r>
            <a:endParaRPr b="0" lang="ru-RU" sz="3600" spc="-1" strike="noStrike">
              <a:latin typeface="Arial"/>
            </a:endParaRPr>
          </a:p>
        </p:txBody>
      </p:sp>
      <p:graphicFrame>
        <p:nvGraphicFramePr>
          <p:cNvPr id="216" name="Table 4"/>
          <p:cNvGraphicFramePr/>
          <p:nvPr/>
        </p:nvGraphicFramePr>
        <p:xfrm>
          <a:off x="565200" y="1994040"/>
          <a:ext cx="8229600" cy="2040480"/>
        </p:xfrm>
        <a:graphic>
          <a:graphicData uri="http://schemas.openxmlformats.org/drawingml/2006/table">
            <a:tbl>
              <a:tblPr/>
              <a:tblGrid>
                <a:gridCol w="2092320"/>
                <a:gridCol w="2044440"/>
                <a:gridCol w="2046600"/>
                <a:gridCol w="2046600"/>
              </a:tblGrid>
              <a:tr h="3229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97360">
                        <a:lnSpc>
                          <a:spcPts val="1820"/>
                        </a:lnSpc>
                      </a:pPr>
                      <a:r>
                        <a:rPr b="1" lang="ru-RU" sz="1600" spc="-21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2023-2024гг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>
                      <a:noAutofit/>
                    </a:bodyPr>
                    <a:p>
                      <a:pPr marL="68040">
                        <a:lnSpc>
                          <a:spcPts val="1874"/>
                        </a:lnSpc>
                      </a:pP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1-4</a:t>
                      </a:r>
                      <a:r>
                        <a:rPr b="1" lang="ru-RU" sz="1600" spc="-35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классы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720" algn="ctr">
                        <a:lnSpc>
                          <a:spcPts val="1874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137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5600">
                <a:tc>
                  <a:txBody>
                    <a:bodyPr>
                      <a:noAutofit/>
                    </a:bodyPr>
                    <a:p>
                      <a:pPr marL="68040">
                        <a:lnSpc>
                          <a:spcPts val="1874"/>
                        </a:lnSpc>
                      </a:pP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5-9</a:t>
                      </a:r>
                      <a:r>
                        <a:rPr b="1" lang="ru-RU" sz="1600" spc="-35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классы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720" algn="ctr">
                        <a:lnSpc>
                          <a:spcPts val="1874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9880">
                <a:tc>
                  <a:txBody>
                    <a:bodyPr>
                      <a:noAutofit/>
                    </a:bodyPr>
                    <a:p>
                      <a:pPr marL="68040">
                        <a:lnSpc>
                          <a:spcPts val="1874"/>
                        </a:lnSpc>
                      </a:pPr>
                      <a:r>
                        <a:rPr b="1" lang="ru-RU" sz="1600" spc="-2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10-11</a:t>
                      </a:r>
                      <a:r>
                        <a:rPr b="1" lang="ru-RU" sz="1600" spc="-4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классы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74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_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79520">
                <a:tc>
                  <a:txBody>
                    <a:bodyPr>
                      <a:noAutofit/>
                    </a:bodyPr>
                    <a:p>
                      <a:pPr marL="68040">
                        <a:lnSpc>
                          <a:spcPts val="1874"/>
                        </a:lnSpc>
                      </a:pP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720" algn="ctr">
                        <a:lnSpc>
                          <a:spcPts val="1874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Table 1"/>
          <p:cNvGraphicFramePr/>
          <p:nvPr/>
        </p:nvGraphicFramePr>
        <p:xfrm>
          <a:off x="820800" y="1494000"/>
          <a:ext cx="7992000" cy="3282480"/>
        </p:xfrm>
        <a:graphic>
          <a:graphicData uri="http://schemas.openxmlformats.org/drawingml/2006/table">
            <a:tbl>
              <a:tblPr/>
              <a:tblGrid>
                <a:gridCol w="2736720"/>
                <a:gridCol w="1728360"/>
                <a:gridCol w="1800000"/>
                <a:gridCol w="1727280"/>
              </a:tblGrid>
              <a:tr h="329400">
                <a:tc rowSpan="2"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3">
                  <a:txBody>
                    <a:bodyPr>
                      <a:noAutofit/>
                    </a:bodyPr>
                    <a:p>
                      <a:pPr algn="ctr">
                        <a:lnSpc>
                          <a:spcPts val="1871"/>
                        </a:lnSpc>
                      </a:pPr>
                      <a:r>
                        <a:rPr b="1" lang="ru-RU" sz="1600" spc="-12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Основная общеобразовательная</a:t>
                      </a:r>
                      <a:r>
                        <a:rPr b="1" lang="ru-RU" sz="1600" spc="-21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5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школа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4776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71"/>
                        </a:lnSpc>
                      </a:pPr>
                      <a:r>
                        <a:rPr b="1" lang="ru-RU" sz="1600" spc="-1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2023-2024</a:t>
                      </a:r>
                      <a:r>
                        <a:rPr b="1" lang="ru-RU" sz="1600" spc="-12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гг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97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Поступили</a:t>
                      </a:r>
                      <a:r>
                        <a:rPr b="1" lang="ru-RU" sz="1600" spc="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в </a:t>
                      </a:r>
                      <a:r>
                        <a:rPr b="1" lang="ru-RU" sz="1600" spc="-2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ССУЗ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ts val="1874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477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1"/>
                        </a:lnSpc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Поступили</a:t>
                      </a:r>
                      <a:r>
                        <a:rPr b="1" lang="ru-RU" sz="1600" spc="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на курсы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            </a:t>
                      </a:r>
                      <a:r>
                        <a:rPr b="0" lang="ru-RU" sz="1800" spc="-1" strike="noStrike">
                          <a:latin typeface="Arial"/>
                        </a:rPr>
                        <a:t>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191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  <a:tabLst>
                          <a:tab algn="l" pos="1335240"/>
                          <a:tab algn="l" pos="1697400"/>
                          <a:tab algn="l" pos="2153160"/>
                        </a:tabLst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Поступили</a:t>
                      </a: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	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в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	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10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	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класс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68760">
                        <a:lnSpc>
                          <a:spcPct val="100000"/>
                        </a:lnSpc>
                        <a:tabLst>
                          <a:tab algn="l" pos="1335240"/>
                          <a:tab algn="l" pos="1697400"/>
                          <a:tab algn="l" pos="2153160"/>
                        </a:tabLst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«СОШ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№3 с.п.Барсуки им Б.Х.Зязикова </a:t>
                      </a:r>
                      <a:r>
                        <a:rPr b="1" lang="ru-RU" sz="1600" spc="-26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»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ts val="1874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924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919"/>
                        </a:lnSpc>
                        <a:spcBef>
                          <a:spcPts val="20"/>
                        </a:spcBef>
                        <a:tabLst>
                          <a:tab algn="l" pos="1335240"/>
                          <a:tab algn="l" pos="1697400"/>
                          <a:tab algn="l" pos="2153160"/>
                        </a:tabLst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П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ос</a:t>
                      </a:r>
                      <a:r>
                        <a:rPr b="1" lang="ru-RU" sz="1600" spc="-3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т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п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и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л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и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	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в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	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10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	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к</a:t>
                      </a:r>
                      <a:r>
                        <a:rPr b="1" lang="ru-RU" sz="16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ласс  </a:t>
                      </a:r>
                      <a:r>
                        <a:rPr b="1" lang="ru-RU" sz="1600" spc="-2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другого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9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ОУ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ts val="1874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97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Пошли </a:t>
                      </a:r>
                      <a:r>
                        <a:rPr b="1" lang="ru-RU" sz="16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работать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ts val="1874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1874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ts val="1874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8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Table 1"/>
          <p:cNvGraphicFramePr/>
          <p:nvPr/>
        </p:nvGraphicFramePr>
        <p:xfrm>
          <a:off x="450720" y="1593720"/>
          <a:ext cx="8230320" cy="4114080"/>
        </p:xfrm>
        <a:graphic>
          <a:graphicData uri="http://schemas.openxmlformats.org/drawingml/2006/table">
            <a:tbl>
              <a:tblPr/>
              <a:tblGrid>
                <a:gridCol w="2149200"/>
                <a:gridCol w="2027520"/>
                <a:gridCol w="1938600"/>
                <a:gridCol w="2115360"/>
              </a:tblGrid>
              <a:tr h="84924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3"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84924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2864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3808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4924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0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944280" y="714600"/>
            <a:ext cx="7237800" cy="5428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object 2" descr=""/>
          <p:cNvPicPr/>
          <p:nvPr/>
        </p:nvPicPr>
        <p:blipFill>
          <a:blip r:embed="rId1"/>
          <a:stretch/>
        </p:blipFill>
        <p:spPr>
          <a:xfrm>
            <a:off x="553320" y="22680"/>
            <a:ext cx="6538320" cy="167832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834480" y="137160"/>
            <a:ext cx="5270040" cy="115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>
            <a:noAutofit/>
          </a:bodyPr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b="1" lang="ru-RU" sz="4000" spc="-7" strike="noStrike">
                <a:solidFill>
                  <a:srgbClr val="008080"/>
                </a:solidFill>
                <a:latin typeface="Arial"/>
                <a:ea typeface="DejaVu Sans"/>
              </a:rPr>
              <a:t>Результаты</a:t>
            </a:r>
            <a:r>
              <a:rPr b="1" lang="ru-RU" sz="4000" spc="-35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4000" spc="-12" strike="noStrike">
                <a:solidFill>
                  <a:srgbClr val="008080"/>
                </a:solidFill>
                <a:latin typeface="Arial"/>
                <a:ea typeface="DejaVu Sans"/>
              </a:rPr>
              <a:t>учебной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834480" y="746640"/>
            <a:ext cx="5954760" cy="62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>
            <a:spAutoFit/>
          </a:bodyPr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b="1" lang="ru-RU" sz="4000" spc="-7" strike="noStrike">
                <a:solidFill>
                  <a:srgbClr val="008080"/>
                </a:solidFill>
                <a:latin typeface="Arial"/>
                <a:ea typeface="DejaVu Sans"/>
              </a:rPr>
              <a:t>деятельности</a:t>
            </a:r>
            <a:r>
              <a:rPr b="1" lang="ru-RU" sz="4000" spc="-1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4000" spc="-7" strike="noStrike">
                <a:solidFill>
                  <a:srgbClr val="008080"/>
                </a:solidFill>
                <a:latin typeface="Arial"/>
                <a:ea typeface="DejaVu Sans"/>
              </a:rPr>
              <a:t>по</a:t>
            </a:r>
            <a:r>
              <a:rPr b="1" lang="ru-RU" sz="4000" spc="-26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4000" spc="-12" strike="noStrike">
                <a:solidFill>
                  <a:srgbClr val="008080"/>
                </a:solidFill>
                <a:latin typeface="Arial"/>
                <a:ea typeface="DejaVu Sans"/>
              </a:rPr>
              <a:t>годам</a:t>
            </a:r>
            <a:endParaRPr b="0" lang="ru-RU" sz="4000" spc="-1" strike="noStrike">
              <a:latin typeface="Arial"/>
            </a:endParaRPr>
          </a:p>
        </p:txBody>
      </p:sp>
      <p:graphicFrame>
        <p:nvGraphicFramePr>
          <p:cNvPr id="226" name="Table 4"/>
          <p:cNvGraphicFramePr/>
          <p:nvPr/>
        </p:nvGraphicFramePr>
        <p:xfrm>
          <a:off x="779400" y="1982880"/>
          <a:ext cx="7889760" cy="3061080"/>
        </p:xfrm>
        <a:graphic>
          <a:graphicData uri="http://schemas.openxmlformats.org/drawingml/2006/table">
            <a:tbl>
              <a:tblPr/>
              <a:tblGrid>
                <a:gridCol w="2646360"/>
                <a:gridCol w="1090800"/>
                <a:gridCol w="1065960"/>
                <a:gridCol w="1430640"/>
                <a:gridCol w="1656360"/>
              </a:tblGrid>
              <a:tr h="329400">
                <a:tc rowSpan="2"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4"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1871"/>
                        </a:lnSpc>
                      </a:pPr>
                      <a:r>
                        <a:rPr b="1" lang="ru-RU" sz="1600" spc="-7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2-4</a:t>
                      </a:r>
                      <a:r>
                        <a:rPr b="1" lang="ru-RU" sz="1600" spc="-35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классы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56700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71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2023-2024гг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03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Всего</a:t>
                      </a:r>
                      <a:r>
                        <a:rPr b="1" lang="ru-RU" sz="1600" spc="-3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успевают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15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137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03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26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Успевают</a:t>
                      </a:r>
                      <a:r>
                        <a:rPr b="1" lang="ru-RU" sz="1600" spc="-2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на</a:t>
                      </a:r>
                      <a:r>
                        <a:rPr b="1" lang="ru-RU" sz="16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4</a:t>
                      </a:r>
                      <a:r>
                        <a:rPr b="1" lang="ru-RU" sz="16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и 5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15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28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%</a:t>
                      </a:r>
                      <a:r>
                        <a:rPr b="1" lang="ru-RU" sz="1600" spc="-3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успеваемости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90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%</a:t>
                      </a:r>
                      <a:r>
                        <a:rPr b="1" lang="ru-RU" sz="1600" spc="-3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качества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27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Не</a:t>
                      </a:r>
                      <a:r>
                        <a:rPr b="1" lang="ru-RU" sz="1600" spc="-3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успевают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4"/>
                        </a:lnSpc>
                      </a:pP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%</a:t>
                      </a:r>
                      <a:r>
                        <a:rPr b="1" lang="ru-RU" sz="16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не</a:t>
                      </a:r>
                      <a:r>
                        <a:rPr b="1" lang="ru-RU" sz="1600" spc="-26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успевающих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Table 1"/>
          <p:cNvGraphicFramePr/>
          <p:nvPr/>
        </p:nvGraphicFramePr>
        <p:xfrm>
          <a:off x="493560" y="1422360"/>
          <a:ext cx="8359200" cy="4185360"/>
        </p:xfrm>
        <a:graphic>
          <a:graphicData uri="http://schemas.openxmlformats.org/drawingml/2006/table">
            <a:tbl>
              <a:tblPr/>
              <a:tblGrid>
                <a:gridCol w="2440080"/>
                <a:gridCol w="1488240"/>
                <a:gridCol w="1368360"/>
                <a:gridCol w="1368360"/>
                <a:gridCol w="1694520"/>
              </a:tblGrid>
              <a:tr h="519120">
                <a:tc rowSpan="2"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4">
                  <a:txBody>
                    <a:bodyPr>
                      <a:noAutofit/>
                    </a:bodyPr>
                    <a:p>
                      <a:pPr marL="1800"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5-9</a:t>
                      </a:r>
                      <a:r>
                        <a:rPr b="1" lang="ru-RU" sz="1800" spc="-52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классы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54864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17000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2023-2024гг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912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6"/>
                        </a:lnSpc>
                      </a:pPr>
                      <a:r>
                        <a:rPr b="1" lang="ru-RU" sz="18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Всего</a:t>
                      </a:r>
                      <a:r>
                        <a:rPr b="1" lang="ru-RU" sz="1800" spc="-4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успевают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15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127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205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6"/>
                        </a:lnSpc>
                      </a:pPr>
                      <a:r>
                        <a:rPr b="1" lang="ru-RU" sz="1800" spc="-3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Успевают</a:t>
                      </a:r>
                      <a:r>
                        <a:rPr b="1" lang="ru-RU" sz="1800" spc="-2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на</a:t>
                      </a: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4</a:t>
                      </a:r>
                      <a:r>
                        <a:rPr b="1" lang="ru-RU" sz="18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и</a:t>
                      </a:r>
                      <a:r>
                        <a:rPr b="1" lang="ru-RU" sz="18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38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912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%</a:t>
                      </a:r>
                      <a:r>
                        <a:rPr b="1" lang="ru-RU" sz="1800" spc="-3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успеваемости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88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912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9"/>
                        </a:lnSpc>
                      </a:pP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%</a:t>
                      </a:r>
                      <a:r>
                        <a:rPr b="1" lang="ru-RU" sz="1800" spc="-5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качества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26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205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9"/>
                        </a:lnSpc>
                      </a:pP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Не</a:t>
                      </a:r>
                      <a:r>
                        <a:rPr b="1" lang="ru-RU" sz="1800" spc="-46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успевают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948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9"/>
                        </a:lnSpc>
                      </a:pP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%</a:t>
                      </a:r>
                      <a:r>
                        <a:rPr b="1" lang="ru-RU" sz="1800" spc="-3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не</a:t>
                      </a: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успевающих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8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2"/>
          <a:stretch/>
        </p:blipFill>
        <p:spPr>
          <a:xfrm>
            <a:off x="2030400" y="6480"/>
            <a:ext cx="5142240" cy="685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object 2" descr=""/>
          <p:cNvPicPr/>
          <p:nvPr/>
        </p:nvPicPr>
        <p:blipFill>
          <a:blip r:embed="rId1"/>
          <a:stretch/>
        </p:blipFill>
        <p:spPr>
          <a:xfrm>
            <a:off x="223920" y="260640"/>
            <a:ext cx="7580880" cy="151056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474120" y="360000"/>
            <a:ext cx="543132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12" strike="noStrike">
                <a:solidFill>
                  <a:srgbClr val="008080"/>
                </a:solidFill>
                <a:latin typeface="Arial"/>
                <a:ea typeface="DejaVu Sans"/>
              </a:rPr>
              <a:t>Сравнительный</a:t>
            </a:r>
            <a:r>
              <a:rPr b="1" lang="ru-RU" sz="3600" spc="-35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8080"/>
                </a:solidFill>
                <a:latin typeface="Arial"/>
                <a:ea typeface="DejaVu Sans"/>
              </a:rPr>
              <a:t>анализ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474120" y="909000"/>
            <a:ext cx="705240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7" strike="noStrike">
                <a:solidFill>
                  <a:srgbClr val="008080"/>
                </a:solidFill>
                <a:latin typeface="Arial"/>
                <a:ea typeface="DejaVu Sans"/>
              </a:rPr>
              <a:t>качества</a:t>
            </a:r>
            <a:r>
              <a:rPr b="1" lang="ru-RU" sz="3600" spc="-72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8080"/>
                </a:solidFill>
                <a:latin typeface="Arial"/>
                <a:ea typeface="DejaVu Sans"/>
              </a:rPr>
              <a:t>знаний</a:t>
            </a:r>
            <a:r>
              <a:rPr b="1" lang="ru-RU" sz="3600" spc="-55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3600" spc="-1" strike="noStrike">
                <a:solidFill>
                  <a:srgbClr val="008080"/>
                </a:solidFill>
                <a:latin typeface="Arial"/>
                <a:ea typeface="DejaVu Sans"/>
              </a:rPr>
              <a:t>обучающихся</a:t>
            </a:r>
            <a:endParaRPr b="0" lang="ru-RU" sz="3600" spc="-1" strike="noStrike">
              <a:latin typeface="Arial"/>
            </a:endParaRPr>
          </a:p>
        </p:txBody>
      </p:sp>
      <p:graphicFrame>
        <p:nvGraphicFramePr>
          <p:cNvPr id="235" name="Table 4"/>
          <p:cNvGraphicFramePr/>
          <p:nvPr/>
        </p:nvGraphicFramePr>
        <p:xfrm>
          <a:off x="922320" y="1851120"/>
          <a:ext cx="3792600" cy="4489200"/>
        </p:xfrm>
        <a:graphic>
          <a:graphicData uri="http://schemas.openxmlformats.org/drawingml/2006/table">
            <a:tbl>
              <a:tblPr/>
              <a:tblGrid>
                <a:gridCol w="1194840"/>
                <a:gridCol w="1152360"/>
                <a:gridCol w="1445760"/>
              </a:tblGrid>
              <a:tr h="8953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1f5f"/>
                          </a:solidFill>
                          <a:latin typeface="Times New Roman"/>
                        </a:rPr>
                        <a:t>2023-2024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1440" algn="ctr">
                        <a:lnSpc>
                          <a:spcPts val="2115"/>
                        </a:lnSpc>
                      </a:pPr>
                      <a:r>
                        <a:rPr b="1" lang="ru-RU" sz="1800" spc="-7" strike="noStrike">
                          <a:solidFill>
                            <a:srgbClr val="001f5f"/>
                          </a:solidFill>
                          <a:latin typeface="Times New Roman"/>
                        </a:rPr>
                        <a:t>гг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800" algn="ctr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6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9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9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6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9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440" algn="ctr">
                        <a:lnSpc>
                          <a:spcPts val="2109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6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9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596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2109"/>
                        </a:lnSpc>
                      </a:pP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object 2" descr=""/>
          <p:cNvPicPr/>
          <p:nvPr/>
        </p:nvPicPr>
        <p:blipFill>
          <a:blip r:embed="rId1"/>
          <a:stretch/>
        </p:blipFill>
        <p:spPr>
          <a:xfrm>
            <a:off x="681120" y="42840"/>
            <a:ext cx="4101480" cy="117540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993600" y="170280"/>
            <a:ext cx="345204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4400" spc="-7" strike="noStrike">
                <a:solidFill>
                  <a:srgbClr val="008080"/>
                </a:solidFill>
                <a:latin typeface="Arial"/>
                <a:ea typeface="DejaVu Sans"/>
              </a:rPr>
              <a:t>Выпускники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239" name="Table 3"/>
          <p:cNvGraphicFramePr/>
          <p:nvPr/>
        </p:nvGraphicFramePr>
        <p:xfrm>
          <a:off x="993600" y="1851120"/>
          <a:ext cx="3138840" cy="2650320"/>
        </p:xfrm>
        <a:graphic>
          <a:graphicData uri="http://schemas.openxmlformats.org/drawingml/2006/table">
            <a:tbl>
              <a:tblPr/>
              <a:tblGrid>
                <a:gridCol w="2134800"/>
                <a:gridCol w="1004400"/>
              </a:tblGrid>
              <a:tr h="54828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35440">
                        <a:lnSpc>
                          <a:spcPts val="2106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2023-2024г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756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6"/>
                        </a:lnSpc>
                      </a:pP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Основная</a:t>
                      </a:r>
                      <a:r>
                        <a:rPr b="1" lang="ru-RU" sz="1800" spc="-3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2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школа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15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5720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6"/>
                        </a:lnSpc>
                      </a:pP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Средняя</a:t>
                      </a:r>
                      <a:r>
                        <a:rPr b="1" lang="ru-RU" sz="18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2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школа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2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-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764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06"/>
                        </a:lnSpc>
                      </a:pP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Из</a:t>
                      </a:r>
                      <a:r>
                        <a:rPr b="1" lang="ru-RU" sz="18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них</a:t>
                      </a:r>
                      <a:r>
                        <a:rPr b="1" lang="ru-RU" sz="18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с</a:t>
                      </a:r>
                      <a:r>
                        <a:rPr b="1" lang="ru-RU" sz="1800" spc="-15" strike="noStrike">
                          <a:solidFill>
                            <a:srgbClr val="008080"/>
                          </a:solidFill>
                          <a:latin typeface="Times New Roman"/>
                        </a:rPr>
                        <a:t> отличием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120"/>
                        </a:lnSpc>
                      </a:pP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Microsoft Sans Serif"/>
                        </a:rPr>
                        <a:t>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40" name="" descr=""/>
          <p:cNvPicPr/>
          <p:nvPr/>
        </p:nvPicPr>
        <p:blipFill>
          <a:blip r:embed="rId3"/>
          <a:stretch/>
        </p:blipFill>
        <p:spPr>
          <a:xfrm>
            <a:off x="4316400" y="3240000"/>
            <a:ext cx="4754880" cy="356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object 2" descr=""/>
          <p:cNvPicPr/>
          <p:nvPr/>
        </p:nvPicPr>
        <p:blipFill>
          <a:blip r:embed="rId1"/>
          <a:stretch/>
        </p:blipFill>
        <p:spPr>
          <a:xfrm>
            <a:off x="681120" y="42840"/>
            <a:ext cx="6971400" cy="117540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993600" y="170280"/>
            <a:ext cx="632160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4400" spc="-7" strike="noStrike">
                <a:solidFill>
                  <a:srgbClr val="008080"/>
                </a:solidFill>
                <a:latin typeface="Arial"/>
                <a:ea typeface="DejaVu Sans"/>
              </a:rPr>
              <a:t>Участие</a:t>
            </a:r>
            <a:r>
              <a:rPr b="1" lang="ru-RU" sz="4400" spc="-66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4400" spc="-1" strike="noStrike">
                <a:solidFill>
                  <a:srgbClr val="008080"/>
                </a:solidFill>
                <a:latin typeface="Arial"/>
                <a:ea typeface="DejaVu Sans"/>
              </a:rPr>
              <a:t>в</a:t>
            </a:r>
            <a:r>
              <a:rPr b="1" lang="ru-RU" sz="4400" spc="-35" strike="noStrike">
                <a:solidFill>
                  <a:srgbClr val="008080"/>
                </a:solidFill>
                <a:latin typeface="Arial"/>
                <a:ea typeface="DejaVu Sans"/>
              </a:rPr>
              <a:t> </a:t>
            </a:r>
            <a:r>
              <a:rPr b="1" lang="ru-RU" sz="4400" spc="-1" strike="noStrike">
                <a:solidFill>
                  <a:srgbClr val="008080"/>
                </a:solidFill>
                <a:latin typeface="Arial"/>
                <a:ea typeface="DejaVu Sans"/>
              </a:rPr>
              <a:t>олимпиадах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244" name="Table 3"/>
          <p:cNvGraphicFramePr/>
          <p:nvPr/>
        </p:nvGraphicFramePr>
        <p:xfrm>
          <a:off x="1260000" y="1314000"/>
          <a:ext cx="6079320" cy="4934880"/>
        </p:xfrm>
        <a:graphic>
          <a:graphicData uri="http://schemas.openxmlformats.org/drawingml/2006/table">
            <a:tbl>
              <a:tblPr/>
              <a:tblGrid>
                <a:gridCol w="1557360"/>
                <a:gridCol w="1527120"/>
                <a:gridCol w="1504800"/>
                <a:gridCol w="1490400"/>
              </a:tblGrid>
              <a:tr h="5785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99160">
                        <a:lnSpc>
                          <a:spcPct val="100000"/>
                        </a:lnSpc>
                        <a:spcBef>
                          <a:spcPts val="561"/>
                        </a:spcBef>
                      </a:pPr>
                      <a:r>
                        <a:rPr b="1" lang="ru-RU" sz="1600" spc="-7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Муниципальный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83320">
                        <a:lnSpc>
                          <a:spcPct val="100000"/>
                        </a:lnSpc>
                        <a:spcBef>
                          <a:spcPts val="561"/>
                        </a:spcBef>
                      </a:pPr>
                      <a:r>
                        <a:rPr b="1" lang="ru-RU" sz="1600" spc="-26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Городские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81160">
                        <a:lnSpc>
                          <a:spcPct val="100000"/>
                        </a:lnSpc>
                        <a:spcBef>
                          <a:spcPts val="561"/>
                        </a:spcBef>
                      </a:pPr>
                      <a:r>
                        <a:rPr b="1" lang="ru-RU" sz="1600" spc="-7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Районные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940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1"/>
                        </a:lnSpc>
                      </a:pPr>
                      <a:r>
                        <a:rPr b="1" lang="ru-RU" sz="1600" spc="-2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2023-2024г.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1"/>
                        </a:lnSpc>
                      </a:pP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68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1871"/>
                        </a:lnSpc>
                      </a:pP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Дипломанты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object 2" descr=""/>
          <p:cNvPicPr/>
          <p:nvPr/>
        </p:nvPicPr>
        <p:blipFill>
          <a:blip r:embed="rId1"/>
          <a:stretch/>
        </p:blipFill>
        <p:spPr>
          <a:xfrm>
            <a:off x="272880" y="117360"/>
            <a:ext cx="7381080" cy="151056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523080" y="216720"/>
            <a:ext cx="672912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Образование</a:t>
            </a:r>
            <a:r>
              <a:rPr b="1" lang="ru-RU" sz="3600" spc="-21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педагогических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1693440" y="766080"/>
            <a:ext cx="438552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работников</a:t>
            </a:r>
            <a:r>
              <a:rPr b="1" lang="ru-RU" sz="3600" spc="-60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школы</a:t>
            </a:r>
            <a:endParaRPr b="0" lang="ru-RU" sz="3600" spc="-1" strike="noStrike">
              <a:latin typeface="Arial"/>
            </a:endParaRPr>
          </a:p>
        </p:txBody>
      </p:sp>
      <p:grpSp>
        <p:nvGrpSpPr>
          <p:cNvPr id="248" name="Group 3"/>
          <p:cNvGrpSpPr/>
          <p:nvPr/>
        </p:nvGrpSpPr>
        <p:grpSpPr>
          <a:xfrm>
            <a:off x="2970360" y="1821240"/>
            <a:ext cx="3741840" cy="3741840"/>
            <a:chOff x="2970360" y="1821240"/>
            <a:chExt cx="3741840" cy="3741840"/>
          </a:xfrm>
        </p:grpSpPr>
        <p:pic>
          <p:nvPicPr>
            <p:cNvPr id="249" name="object 6" descr=""/>
            <p:cNvPicPr/>
            <p:nvPr/>
          </p:nvPicPr>
          <p:blipFill>
            <a:blip r:embed="rId2"/>
            <a:stretch/>
          </p:blipFill>
          <p:spPr>
            <a:xfrm>
              <a:off x="2970360" y="1821240"/>
              <a:ext cx="3741840" cy="3741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0" name="object 7" descr=""/>
            <p:cNvPicPr/>
            <p:nvPr/>
          </p:nvPicPr>
          <p:blipFill>
            <a:blip r:embed="rId3"/>
            <a:stretch/>
          </p:blipFill>
          <p:spPr>
            <a:xfrm>
              <a:off x="3450240" y="2286000"/>
              <a:ext cx="2751120" cy="2748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1" name="object 8" descr=""/>
            <p:cNvPicPr/>
            <p:nvPr/>
          </p:nvPicPr>
          <p:blipFill>
            <a:blip r:embed="rId4"/>
            <a:stretch/>
          </p:blipFill>
          <p:spPr>
            <a:xfrm>
              <a:off x="3474720" y="2310480"/>
              <a:ext cx="2751120" cy="2748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2" name="object 9" descr=""/>
            <p:cNvPicPr/>
            <p:nvPr/>
          </p:nvPicPr>
          <p:blipFill>
            <a:blip r:embed="rId5"/>
            <a:stretch/>
          </p:blipFill>
          <p:spPr>
            <a:xfrm>
              <a:off x="3463920" y="2299680"/>
              <a:ext cx="2748240" cy="2745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3" name="CustomShape 4"/>
          <p:cNvSpPr/>
          <p:nvPr/>
        </p:nvSpPr>
        <p:spPr>
          <a:xfrm>
            <a:off x="1050480" y="5544720"/>
            <a:ext cx="254592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Среднее</a:t>
            </a:r>
            <a:r>
              <a:rPr b="1" lang="ru-RU" sz="1800" spc="-55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специальное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10</a:t>
            </a:r>
            <a:r>
              <a:rPr b="1" lang="ru-RU" sz="1800" spc="-52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человека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6859800" y="5472000"/>
            <a:ext cx="2013840" cy="92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000" spc="-1" strike="noStrike">
                <a:solidFill>
                  <a:srgbClr val="000099"/>
                </a:solidFill>
                <a:latin typeface="Arial"/>
                <a:ea typeface="DejaVu Sans"/>
              </a:rPr>
              <a:t>Высшее</a:t>
            </a:r>
            <a:endParaRPr b="0" lang="ru-RU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ru-RU" sz="2000" spc="-7" strike="noStrike">
                <a:solidFill>
                  <a:srgbClr val="000099"/>
                </a:solidFill>
                <a:latin typeface="Arial"/>
                <a:ea typeface="DejaVu Sans"/>
              </a:rPr>
              <a:t>образование</a:t>
            </a:r>
            <a:r>
              <a:rPr b="1" lang="ru-RU" sz="2000" spc="-72" strike="noStrike">
                <a:solidFill>
                  <a:srgbClr val="000099"/>
                </a:solidFill>
                <a:latin typeface="Arial"/>
                <a:ea typeface="DejaVu Sans"/>
              </a:rPr>
              <a:t> 26</a:t>
            </a:r>
            <a:endParaRPr b="0" lang="ru-RU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ru-RU" sz="2000" spc="-7" strike="noStrike">
                <a:solidFill>
                  <a:srgbClr val="000099"/>
                </a:solidFill>
                <a:latin typeface="Arial"/>
                <a:ea typeface="DejaVu Sans"/>
              </a:rPr>
              <a:t>человек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55" name="Group 6"/>
          <p:cNvGrpSpPr/>
          <p:nvPr/>
        </p:nvGrpSpPr>
        <p:grpSpPr>
          <a:xfrm>
            <a:off x="2142720" y="2928960"/>
            <a:ext cx="4816800" cy="2381400"/>
            <a:chOff x="2142720" y="2928960"/>
            <a:chExt cx="4816800" cy="2381400"/>
          </a:xfrm>
        </p:grpSpPr>
        <p:sp>
          <p:nvSpPr>
            <p:cNvPr id="256" name="CustomShape 7"/>
            <p:cNvSpPr/>
            <p:nvPr/>
          </p:nvSpPr>
          <p:spPr>
            <a:xfrm>
              <a:off x="2772000" y="3429000"/>
              <a:ext cx="1631520" cy="1611720"/>
            </a:xfrm>
            <a:custGeom>
              <a:avLst/>
              <a:gdLst/>
              <a:ahLst/>
              <a:rect l="l" t="t" r="r" b="b"/>
              <a:pathLst>
                <a:path w="1632585" h="1612900">
                  <a:moveTo>
                    <a:pt x="1632204" y="806196"/>
                  </a:moveTo>
                  <a:lnTo>
                    <a:pt x="1630807" y="758825"/>
                  </a:lnTo>
                  <a:lnTo>
                    <a:pt x="1626704" y="712177"/>
                  </a:lnTo>
                  <a:lnTo>
                    <a:pt x="1619961" y="666330"/>
                  </a:lnTo>
                  <a:lnTo>
                    <a:pt x="1610639" y="621347"/>
                  </a:lnTo>
                  <a:lnTo>
                    <a:pt x="1598841" y="577316"/>
                  </a:lnTo>
                  <a:lnTo>
                    <a:pt x="1584617" y="534301"/>
                  </a:lnTo>
                  <a:lnTo>
                    <a:pt x="1568069" y="492391"/>
                  </a:lnTo>
                  <a:lnTo>
                    <a:pt x="1549247" y="451650"/>
                  </a:lnTo>
                  <a:lnTo>
                    <a:pt x="1528254" y="412165"/>
                  </a:lnTo>
                  <a:lnTo>
                    <a:pt x="1505140" y="374002"/>
                  </a:lnTo>
                  <a:lnTo>
                    <a:pt x="1480007" y="337248"/>
                  </a:lnTo>
                  <a:lnTo>
                    <a:pt x="1452905" y="301967"/>
                  </a:lnTo>
                  <a:lnTo>
                    <a:pt x="1423936" y="268236"/>
                  </a:lnTo>
                  <a:lnTo>
                    <a:pt x="1393164" y="236131"/>
                  </a:lnTo>
                  <a:lnTo>
                    <a:pt x="1360665" y="205727"/>
                  </a:lnTo>
                  <a:lnTo>
                    <a:pt x="1326527" y="177114"/>
                  </a:lnTo>
                  <a:lnTo>
                    <a:pt x="1290815" y="150355"/>
                  </a:lnTo>
                  <a:lnTo>
                    <a:pt x="1253604" y="125514"/>
                  </a:lnTo>
                  <a:lnTo>
                    <a:pt x="1214970" y="102692"/>
                  </a:lnTo>
                  <a:lnTo>
                    <a:pt x="1175004" y="81953"/>
                  </a:lnTo>
                  <a:lnTo>
                    <a:pt x="1133754" y="63360"/>
                  </a:lnTo>
                  <a:lnTo>
                    <a:pt x="1091336" y="47002"/>
                  </a:lnTo>
                  <a:lnTo>
                    <a:pt x="1047800" y="32956"/>
                  </a:lnTo>
                  <a:lnTo>
                    <a:pt x="1003223" y="21297"/>
                  </a:lnTo>
                  <a:lnTo>
                    <a:pt x="957681" y="12090"/>
                  </a:lnTo>
                  <a:lnTo>
                    <a:pt x="911275" y="5435"/>
                  </a:lnTo>
                  <a:lnTo>
                    <a:pt x="864044" y="1371"/>
                  </a:lnTo>
                  <a:lnTo>
                    <a:pt x="816102" y="0"/>
                  </a:lnTo>
                  <a:lnTo>
                    <a:pt x="768146" y="1371"/>
                  </a:lnTo>
                  <a:lnTo>
                    <a:pt x="720915" y="5435"/>
                  </a:lnTo>
                  <a:lnTo>
                    <a:pt x="674509" y="12090"/>
                  </a:lnTo>
                  <a:lnTo>
                    <a:pt x="628967" y="21297"/>
                  </a:lnTo>
                  <a:lnTo>
                    <a:pt x="584390" y="32956"/>
                  </a:lnTo>
                  <a:lnTo>
                    <a:pt x="540854" y="47002"/>
                  </a:lnTo>
                  <a:lnTo>
                    <a:pt x="498436" y="63360"/>
                  </a:lnTo>
                  <a:lnTo>
                    <a:pt x="457200" y="81953"/>
                  </a:lnTo>
                  <a:lnTo>
                    <a:pt x="417220" y="102692"/>
                  </a:lnTo>
                  <a:lnTo>
                    <a:pt x="378587" y="125514"/>
                  </a:lnTo>
                  <a:lnTo>
                    <a:pt x="341376" y="150355"/>
                  </a:lnTo>
                  <a:lnTo>
                    <a:pt x="305663" y="177114"/>
                  </a:lnTo>
                  <a:lnTo>
                    <a:pt x="271526" y="205727"/>
                  </a:lnTo>
                  <a:lnTo>
                    <a:pt x="239026" y="236131"/>
                  </a:lnTo>
                  <a:lnTo>
                    <a:pt x="208254" y="268236"/>
                  </a:lnTo>
                  <a:lnTo>
                    <a:pt x="179285" y="301967"/>
                  </a:lnTo>
                  <a:lnTo>
                    <a:pt x="152184" y="337248"/>
                  </a:lnTo>
                  <a:lnTo>
                    <a:pt x="127050" y="374002"/>
                  </a:lnTo>
                  <a:lnTo>
                    <a:pt x="103936" y="412165"/>
                  </a:lnTo>
                  <a:lnTo>
                    <a:pt x="82943" y="451650"/>
                  </a:lnTo>
                  <a:lnTo>
                    <a:pt x="64122" y="492391"/>
                  </a:lnTo>
                  <a:lnTo>
                    <a:pt x="47574" y="534301"/>
                  </a:lnTo>
                  <a:lnTo>
                    <a:pt x="33350" y="577316"/>
                  </a:lnTo>
                  <a:lnTo>
                    <a:pt x="21551" y="621347"/>
                  </a:lnTo>
                  <a:lnTo>
                    <a:pt x="12230" y="666330"/>
                  </a:lnTo>
                  <a:lnTo>
                    <a:pt x="5486" y="712177"/>
                  </a:lnTo>
                  <a:lnTo>
                    <a:pt x="1384" y="758825"/>
                  </a:lnTo>
                  <a:lnTo>
                    <a:pt x="0" y="806196"/>
                  </a:lnTo>
                  <a:lnTo>
                    <a:pt x="1384" y="853579"/>
                  </a:lnTo>
                  <a:lnTo>
                    <a:pt x="5486" y="900226"/>
                  </a:lnTo>
                  <a:lnTo>
                    <a:pt x="12230" y="946073"/>
                  </a:lnTo>
                  <a:lnTo>
                    <a:pt x="21551" y="991057"/>
                  </a:lnTo>
                  <a:lnTo>
                    <a:pt x="33350" y="1035088"/>
                  </a:lnTo>
                  <a:lnTo>
                    <a:pt x="47574" y="1078103"/>
                  </a:lnTo>
                  <a:lnTo>
                    <a:pt x="64122" y="1120013"/>
                  </a:lnTo>
                  <a:lnTo>
                    <a:pt x="82943" y="1160754"/>
                  </a:lnTo>
                  <a:lnTo>
                    <a:pt x="103936" y="1200238"/>
                  </a:lnTo>
                  <a:lnTo>
                    <a:pt x="127050" y="1238402"/>
                  </a:lnTo>
                  <a:lnTo>
                    <a:pt x="152184" y="1275156"/>
                  </a:lnTo>
                  <a:lnTo>
                    <a:pt x="179285" y="1310436"/>
                  </a:lnTo>
                  <a:lnTo>
                    <a:pt x="208254" y="1344168"/>
                  </a:lnTo>
                  <a:lnTo>
                    <a:pt x="239026" y="1376273"/>
                  </a:lnTo>
                  <a:lnTo>
                    <a:pt x="271526" y="1406677"/>
                  </a:lnTo>
                  <a:lnTo>
                    <a:pt x="305663" y="1435290"/>
                  </a:lnTo>
                  <a:lnTo>
                    <a:pt x="341376" y="1462049"/>
                  </a:lnTo>
                  <a:lnTo>
                    <a:pt x="378587" y="1486890"/>
                  </a:lnTo>
                  <a:lnTo>
                    <a:pt x="417220" y="1509712"/>
                  </a:lnTo>
                  <a:lnTo>
                    <a:pt x="457200" y="1530451"/>
                  </a:lnTo>
                  <a:lnTo>
                    <a:pt x="498436" y="1549044"/>
                  </a:lnTo>
                  <a:lnTo>
                    <a:pt x="540854" y="1565402"/>
                  </a:lnTo>
                  <a:lnTo>
                    <a:pt x="584390" y="1579448"/>
                  </a:lnTo>
                  <a:lnTo>
                    <a:pt x="628967" y="1591106"/>
                  </a:lnTo>
                  <a:lnTo>
                    <a:pt x="674509" y="1600314"/>
                  </a:lnTo>
                  <a:lnTo>
                    <a:pt x="720915" y="1606969"/>
                  </a:lnTo>
                  <a:lnTo>
                    <a:pt x="768146" y="1611033"/>
                  </a:lnTo>
                  <a:lnTo>
                    <a:pt x="816102" y="1612392"/>
                  </a:lnTo>
                  <a:lnTo>
                    <a:pt x="864044" y="1611033"/>
                  </a:lnTo>
                  <a:lnTo>
                    <a:pt x="911275" y="1606969"/>
                  </a:lnTo>
                  <a:lnTo>
                    <a:pt x="957681" y="1600314"/>
                  </a:lnTo>
                  <a:lnTo>
                    <a:pt x="1003223" y="1591106"/>
                  </a:lnTo>
                  <a:lnTo>
                    <a:pt x="1047800" y="1579448"/>
                  </a:lnTo>
                  <a:lnTo>
                    <a:pt x="1091336" y="1565402"/>
                  </a:lnTo>
                  <a:lnTo>
                    <a:pt x="1133754" y="1549044"/>
                  </a:lnTo>
                  <a:lnTo>
                    <a:pt x="1175004" y="1530451"/>
                  </a:lnTo>
                  <a:lnTo>
                    <a:pt x="1214970" y="1509712"/>
                  </a:lnTo>
                  <a:lnTo>
                    <a:pt x="1253604" y="1486890"/>
                  </a:lnTo>
                  <a:lnTo>
                    <a:pt x="1290815" y="1462049"/>
                  </a:lnTo>
                  <a:lnTo>
                    <a:pt x="1326527" y="1435290"/>
                  </a:lnTo>
                  <a:lnTo>
                    <a:pt x="1360665" y="1406677"/>
                  </a:lnTo>
                  <a:lnTo>
                    <a:pt x="1393164" y="1376273"/>
                  </a:lnTo>
                  <a:lnTo>
                    <a:pt x="1423936" y="1344168"/>
                  </a:lnTo>
                  <a:lnTo>
                    <a:pt x="1452905" y="1310436"/>
                  </a:lnTo>
                  <a:lnTo>
                    <a:pt x="1480007" y="1275156"/>
                  </a:lnTo>
                  <a:lnTo>
                    <a:pt x="1505140" y="1238402"/>
                  </a:lnTo>
                  <a:lnTo>
                    <a:pt x="1528254" y="1200238"/>
                  </a:lnTo>
                  <a:lnTo>
                    <a:pt x="1549247" y="1160754"/>
                  </a:lnTo>
                  <a:lnTo>
                    <a:pt x="1568069" y="1120013"/>
                  </a:lnTo>
                  <a:lnTo>
                    <a:pt x="1584617" y="1078103"/>
                  </a:lnTo>
                  <a:lnTo>
                    <a:pt x="1598841" y="1035088"/>
                  </a:lnTo>
                  <a:lnTo>
                    <a:pt x="1610639" y="991057"/>
                  </a:lnTo>
                  <a:lnTo>
                    <a:pt x="1619961" y="946073"/>
                  </a:lnTo>
                  <a:lnTo>
                    <a:pt x="1626704" y="900226"/>
                  </a:lnTo>
                  <a:lnTo>
                    <a:pt x="1630807" y="853579"/>
                  </a:lnTo>
                  <a:lnTo>
                    <a:pt x="1632204" y="806196"/>
                  </a:lnTo>
                  <a:close/>
                </a:path>
              </a:pathLst>
            </a:custGeom>
            <a:solidFill>
              <a:srgbClr val="33cccc">
                <a:alpha val="1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" name="CustomShape 8"/>
            <p:cNvSpPr/>
            <p:nvPr/>
          </p:nvSpPr>
          <p:spPr>
            <a:xfrm>
              <a:off x="5328000" y="3698640"/>
              <a:ext cx="1631520" cy="1611720"/>
            </a:xfrm>
            <a:custGeom>
              <a:avLst/>
              <a:gdLst/>
              <a:ahLst/>
              <a:rect l="l" t="t" r="r" b="b"/>
              <a:pathLst>
                <a:path w="1632584" h="1612900">
                  <a:moveTo>
                    <a:pt x="816101" y="0"/>
                  </a:moveTo>
                  <a:lnTo>
                    <a:pt x="768149" y="1368"/>
                  </a:lnTo>
                  <a:lnTo>
                    <a:pt x="720926" y="5423"/>
                  </a:lnTo>
                  <a:lnTo>
                    <a:pt x="674510" y="12089"/>
                  </a:lnTo>
                  <a:lnTo>
                    <a:pt x="628976" y="21291"/>
                  </a:lnTo>
                  <a:lnTo>
                    <a:pt x="584402" y="32953"/>
                  </a:lnTo>
                  <a:lnTo>
                    <a:pt x="540863" y="46998"/>
                  </a:lnTo>
                  <a:lnTo>
                    <a:pt x="498437" y="63353"/>
                  </a:lnTo>
                  <a:lnTo>
                    <a:pt x="457199" y="81940"/>
                  </a:lnTo>
                  <a:lnTo>
                    <a:pt x="417228" y="102685"/>
                  </a:lnTo>
                  <a:lnTo>
                    <a:pt x="378598" y="125512"/>
                  </a:lnTo>
                  <a:lnTo>
                    <a:pt x="341387" y="150344"/>
                  </a:lnTo>
                  <a:lnTo>
                    <a:pt x="305670" y="177108"/>
                  </a:lnTo>
                  <a:lnTo>
                    <a:pt x="271526" y="205726"/>
                  </a:lnTo>
                  <a:lnTo>
                    <a:pt x="239029" y="236124"/>
                  </a:lnTo>
                  <a:lnTo>
                    <a:pt x="208258" y="268226"/>
                  </a:lnTo>
                  <a:lnTo>
                    <a:pt x="179287" y="301956"/>
                  </a:lnTo>
                  <a:lnTo>
                    <a:pt x="152195" y="337238"/>
                  </a:lnTo>
                  <a:lnTo>
                    <a:pt x="127056" y="373998"/>
                  </a:lnTo>
                  <a:lnTo>
                    <a:pt x="103949" y="412159"/>
                  </a:lnTo>
                  <a:lnTo>
                    <a:pt x="82949" y="451646"/>
                  </a:lnTo>
                  <a:lnTo>
                    <a:pt x="64133" y="492382"/>
                  </a:lnTo>
                  <a:lnTo>
                    <a:pt x="47577" y="534294"/>
                  </a:lnTo>
                  <a:lnTo>
                    <a:pt x="33358" y="577304"/>
                  </a:lnTo>
                  <a:lnTo>
                    <a:pt x="21553" y="621338"/>
                  </a:lnTo>
                  <a:lnTo>
                    <a:pt x="12238" y="666320"/>
                  </a:lnTo>
                  <a:lnTo>
                    <a:pt x="5490" y="712174"/>
                  </a:lnTo>
                  <a:lnTo>
                    <a:pt x="1385" y="758824"/>
                  </a:lnTo>
                  <a:lnTo>
                    <a:pt x="0" y="806195"/>
                  </a:lnTo>
                  <a:lnTo>
                    <a:pt x="1385" y="853567"/>
                  </a:lnTo>
                  <a:lnTo>
                    <a:pt x="5490" y="900217"/>
                  </a:lnTo>
                  <a:lnTo>
                    <a:pt x="12238" y="946071"/>
                  </a:lnTo>
                  <a:lnTo>
                    <a:pt x="21553" y="991053"/>
                  </a:lnTo>
                  <a:lnTo>
                    <a:pt x="33358" y="1035087"/>
                  </a:lnTo>
                  <a:lnTo>
                    <a:pt x="47577" y="1078097"/>
                  </a:lnTo>
                  <a:lnTo>
                    <a:pt x="64133" y="1120009"/>
                  </a:lnTo>
                  <a:lnTo>
                    <a:pt x="82949" y="1160745"/>
                  </a:lnTo>
                  <a:lnTo>
                    <a:pt x="103949" y="1200232"/>
                  </a:lnTo>
                  <a:lnTo>
                    <a:pt x="127056" y="1238393"/>
                  </a:lnTo>
                  <a:lnTo>
                    <a:pt x="152195" y="1275153"/>
                  </a:lnTo>
                  <a:lnTo>
                    <a:pt x="179287" y="1310435"/>
                  </a:lnTo>
                  <a:lnTo>
                    <a:pt x="208258" y="1344165"/>
                  </a:lnTo>
                  <a:lnTo>
                    <a:pt x="239029" y="1376267"/>
                  </a:lnTo>
                  <a:lnTo>
                    <a:pt x="271526" y="1406665"/>
                  </a:lnTo>
                  <a:lnTo>
                    <a:pt x="305670" y="1435283"/>
                  </a:lnTo>
                  <a:lnTo>
                    <a:pt x="341387" y="1462047"/>
                  </a:lnTo>
                  <a:lnTo>
                    <a:pt x="378598" y="1486879"/>
                  </a:lnTo>
                  <a:lnTo>
                    <a:pt x="417228" y="1509706"/>
                  </a:lnTo>
                  <a:lnTo>
                    <a:pt x="457200" y="1530451"/>
                  </a:lnTo>
                  <a:lnTo>
                    <a:pt x="498437" y="1549038"/>
                  </a:lnTo>
                  <a:lnTo>
                    <a:pt x="540863" y="1565393"/>
                  </a:lnTo>
                  <a:lnTo>
                    <a:pt x="584402" y="1579438"/>
                  </a:lnTo>
                  <a:lnTo>
                    <a:pt x="628976" y="1591100"/>
                  </a:lnTo>
                  <a:lnTo>
                    <a:pt x="674510" y="1600302"/>
                  </a:lnTo>
                  <a:lnTo>
                    <a:pt x="720926" y="1606968"/>
                  </a:lnTo>
                  <a:lnTo>
                    <a:pt x="768149" y="1611023"/>
                  </a:lnTo>
                  <a:lnTo>
                    <a:pt x="816101" y="1612392"/>
                  </a:lnTo>
                  <a:lnTo>
                    <a:pt x="864054" y="1611023"/>
                  </a:lnTo>
                  <a:lnTo>
                    <a:pt x="911277" y="1606968"/>
                  </a:lnTo>
                  <a:lnTo>
                    <a:pt x="957693" y="1600302"/>
                  </a:lnTo>
                  <a:lnTo>
                    <a:pt x="1003227" y="1591100"/>
                  </a:lnTo>
                  <a:lnTo>
                    <a:pt x="1047801" y="1579438"/>
                  </a:lnTo>
                  <a:lnTo>
                    <a:pt x="1091340" y="1565393"/>
                  </a:lnTo>
                  <a:lnTo>
                    <a:pt x="1133766" y="1549038"/>
                  </a:lnTo>
                  <a:lnTo>
                    <a:pt x="1175003" y="1530451"/>
                  </a:lnTo>
                  <a:lnTo>
                    <a:pt x="1214975" y="1509706"/>
                  </a:lnTo>
                  <a:lnTo>
                    <a:pt x="1253605" y="1486879"/>
                  </a:lnTo>
                  <a:lnTo>
                    <a:pt x="1290816" y="1462047"/>
                  </a:lnTo>
                  <a:lnTo>
                    <a:pt x="1326533" y="1435283"/>
                  </a:lnTo>
                  <a:lnTo>
                    <a:pt x="1360677" y="1406665"/>
                  </a:lnTo>
                  <a:lnTo>
                    <a:pt x="1393174" y="1376267"/>
                  </a:lnTo>
                  <a:lnTo>
                    <a:pt x="1423945" y="1344165"/>
                  </a:lnTo>
                  <a:lnTo>
                    <a:pt x="1452916" y="1310435"/>
                  </a:lnTo>
                  <a:lnTo>
                    <a:pt x="1480008" y="1275153"/>
                  </a:lnTo>
                  <a:lnTo>
                    <a:pt x="1505147" y="1238393"/>
                  </a:lnTo>
                  <a:lnTo>
                    <a:pt x="1528254" y="1200232"/>
                  </a:lnTo>
                  <a:lnTo>
                    <a:pt x="1549254" y="1160745"/>
                  </a:lnTo>
                  <a:lnTo>
                    <a:pt x="1568070" y="1120009"/>
                  </a:lnTo>
                  <a:lnTo>
                    <a:pt x="1584626" y="1078097"/>
                  </a:lnTo>
                  <a:lnTo>
                    <a:pt x="1598845" y="1035087"/>
                  </a:lnTo>
                  <a:lnTo>
                    <a:pt x="1610650" y="991053"/>
                  </a:lnTo>
                  <a:lnTo>
                    <a:pt x="1619965" y="946071"/>
                  </a:lnTo>
                  <a:lnTo>
                    <a:pt x="1626713" y="900217"/>
                  </a:lnTo>
                  <a:lnTo>
                    <a:pt x="1630818" y="853567"/>
                  </a:lnTo>
                  <a:lnTo>
                    <a:pt x="1632203" y="806195"/>
                  </a:lnTo>
                  <a:lnTo>
                    <a:pt x="1630818" y="758824"/>
                  </a:lnTo>
                  <a:lnTo>
                    <a:pt x="1626713" y="712174"/>
                  </a:lnTo>
                  <a:lnTo>
                    <a:pt x="1619965" y="666320"/>
                  </a:lnTo>
                  <a:lnTo>
                    <a:pt x="1610650" y="621338"/>
                  </a:lnTo>
                  <a:lnTo>
                    <a:pt x="1598845" y="577304"/>
                  </a:lnTo>
                  <a:lnTo>
                    <a:pt x="1584626" y="534294"/>
                  </a:lnTo>
                  <a:lnTo>
                    <a:pt x="1568070" y="492382"/>
                  </a:lnTo>
                  <a:lnTo>
                    <a:pt x="1549254" y="451646"/>
                  </a:lnTo>
                  <a:lnTo>
                    <a:pt x="1528254" y="412159"/>
                  </a:lnTo>
                  <a:lnTo>
                    <a:pt x="1505147" y="373998"/>
                  </a:lnTo>
                  <a:lnTo>
                    <a:pt x="1480008" y="337238"/>
                  </a:lnTo>
                  <a:lnTo>
                    <a:pt x="1452916" y="301956"/>
                  </a:lnTo>
                  <a:lnTo>
                    <a:pt x="1423945" y="268226"/>
                  </a:lnTo>
                  <a:lnTo>
                    <a:pt x="1393174" y="236124"/>
                  </a:lnTo>
                  <a:lnTo>
                    <a:pt x="1360677" y="205726"/>
                  </a:lnTo>
                  <a:lnTo>
                    <a:pt x="1326533" y="177108"/>
                  </a:lnTo>
                  <a:lnTo>
                    <a:pt x="1290816" y="150344"/>
                  </a:lnTo>
                  <a:lnTo>
                    <a:pt x="1253605" y="125512"/>
                  </a:lnTo>
                  <a:lnTo>
                    <a:pt x="1214975" y="102685"/>
                  </a:lnTo>
                  <a:lnTo>
                    <a:pt x="1175003" y="81940"/>
                  </a:lnTo>
                  <a:lnTo>
                    <a:pt x="1133766" y="63353"/>
                  </a:lnTo>
                  <a:lnTo>
                    <a:pt x="1091340" y="46998"/>
                  </a:lnTo>
                  <a:lnTo>
                    <a:pt x="1047801" y="32953"/>
                  </a:lnTo>
                  <a:lnTo>
                    <a:pt x="1003227" y="21291"/>
                  </a:lnTo>
                  <a:lnTo>
                    <a:pt x="957693" y="12089"/>
                  </a:lnTo>
                  <a:lnTo>
                    <a:pt x="911277" y="5423"/>
                  </a:lnTo>
                  <a:lnTo>
                    <a:pt x="864054" y="1368"/>
                  </a:lnTo>
                  <a:lnTo>
                    <a:pt x="816101" y="0"/>
                  </a:lnTo>
                  <a:close/>
                </a:path>
              </a:pathLst>
            </a:custGeom>
            <a:solidFill>
              <a:srgbClr val="ff5050">
                <a:alpha val="1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CustomShape 9"/>
            <p:cNvSpPr/>
            <p:nvPr/>
          </p:nvSpPr>
          <p:spPr>
            <a:xfrm>
              <a:off x="5364360" y="3735360"/>
              <a:ext cx="1559880" cy="1541160"/>
            </a:xfrm>
            <a:custGeom>
              <a:avLst/>
              <a:gdLst/>
              <a:ahLst/>
              <a:rect l="l" t="t" r="r" b="b"/>
              <a:pathLst>
                <a:path w="1560829" h="1542414">
                  <a:moveTo>
                    <a:pt x="1560576" y="771144"/>
                  </a:moveTo>
                  <a:lnTo>
                    <a:pt x="1559140" y="724179"/>
                  </a:lnTo>
                  <a:lnTo>
                    <a:pt x="1554924" y="677951"/>
                  </a:lnTo>
                  <a:lnTo>
                    <a:pt x="1548003" y="632548"/>
                  </a:lnTo>
                  <a:lnTo>
                    <a:pt x="1538439" y="588060"/>
                  </a:lnTo>
                  <a:lnTo>
                    <a:pt x="1526324" y="544537"/>
                  </a:lnTo>
                  <a:lnTo>
                    <a:pt x="1511744" y="502094"/>
                  </a:lnTo>
                  <a:lnTo>
                    <a:pt x="1494790" y="460794"/>
                  </a:lnTo>
                  <a:lnTo>
                    <a:pt x="1475524" y="420725"/>
                  </a:lnTo>
                  <a:lnTo>
                    <a:pt x="1454035" y="381965"/>
                  </a:lnTo>
                  <a:lnTo>
                    <a:pt x="1430401" y="344589"/>
                  </a:lnTo>
                  <a:lnTo>
                    <a:pt x="1404708" y="308686"/>
                  </a:lnTo>
                  <a:lnTo>
                    <a:pt x="1377048" y="274332"/>
                  </a:lnTo>
                  <a:lnTo>
                    <a:pt x="1347482" y="241617"/>
                  </a:lnTo>
                  <a:lnTo>
                    <a:pt x="1316113" y="210604"/>
                  </a:lnTo>
                  <a:lnTo>
                    <a:pt x="1283004" y="181394"/>
                  </a:lnTo>
                  <a:lnTo>
                    <a:pt x="1248244" y="154051"/>
                  </a:lnTo>
                  <a:lnTo>
                    <a:pt x="1211910" y="128663"/>
                  </a:lnTo>
                  <a:lnTo>
                    <a:pt x="1174089" y="105308"/>
                  </a:lnTo>
                  <a:lnTo>
                    <a:pt x="1134872" y="84061"/>
                  </a:lnTo>
                  <a:lnTo>
                    <a:pt x="1094320" y="65024"/>
                  </a:lnTo>
                  <a:lnTo>
                    <a:pt x="1052537" y="48260"/>
                  </a:lnTo>
                  <a:lnTo>
                    <a:pt x="1009586" y="33845"/>
                  </a:lnTo>
                  <a:lnTo>
                    <a:pt x="965555" y="21882"/>
                  </a:lnTo>
                  <a:lnTo>
                    <a:pt x="920534" y="12433"/>
                  </a:lnTo>
                  <a:lnTo>
                    <a:pt x="874585" y="5588"/>
                  </a:lnTo>
                  <a:lnTo>
                    <a:pt x="827811" y="1409"/>
                  </a:lnTo>
                  <a:lnTo>
                    <a:pt x="780288" y="0"/>
                  </a:lnTo>
                  <a:lnTo>
                    <a:pt x="732751" y="1409"/>
                  </a:lnTo>
                  <a:lnTo>
                    <a:pt x="685977" y="5588"/>
                  </a:lnTo>
                  <a:lnTo>
                    <a:pt x="640029" y="12433"/>
                  </a:lnTo>
                  <a:lnTo>
                    <a:pt x="595007" y="21882"/>
                  </a:lnTo>
                  <a:lnTo>
                    <a:pt x="550976" y="33845"/>
                  </a:lnTo>
                  <a:lnTo>
                    <a:pt x="508025" y="48260"/>
                  </a:lnTo>
                  <a:lnTo>
                    <a:pt x="466242" y="65024"/>
                  </a:lnTo>
                  <a:lnTo>
                    <a:pt x="425691" y="84061"/>
                  </a:lnTo>
                  <a:lnTo>
                    <a:pt x="386473" y="105308"/>
                  </a:lnTo>
                  <a:lnTo>
                    <a:pt x="348653" y="128663"/>
                  </a:lnTo>
                  <a:lnTo>
                    <a:pt x="312318" y="154051"/>
                  </a:lnTo>
                  <a:lnTo>
                    <a:pt x="277558" y="181394"/>
                  </a:lnTo>
                  <a:lnTo>
                    <a:pt x="244449" y="210604"/>
                  </a:lnTo>
                  <a:lnTo>
                    <a:pt x="213080" y="241617"/>
                  </a:lnTo>
                  <a:lnTo>
                    <a:pt x="183515" y="274332"/>
                  </a:lnTo>
                  <a:lnTo>
                    <a:pt x="155854" y="308686"/>
                  </a:lnTo>
                  <a:lnTo>
                    <a:pt x="130162" y="344589"/>
                  </a:lnTo>
                  <a:lnTo>
                    <a:pt x="106527" y="381965"/>
                  </a:lnTo>
                  <a:lnTo>
                    <a:pt x="85039" y="420725"/>
                  </a:lnTo>
                  <a:lnTo>
                    <a:pt x="65773" y="460794"/>
                  </a:lnTo>
                  <a:lnTo>
                    <a:pt x="48818" y="502094"/>
                  </a:lnTo>
                  <a:lnTo>
                    <a:pt x="34239" y="544537"/>
                  </a:lnTo>
                  <a:lnTo>
                    <a:pt x="22123" y="588060"/>
                  </a:lnTo>
                  <a:lnTo>
                    <a:pt x="12560" y="632548"/>
                  </a:lnTo>
                  <a:lnTo>
                    <a:pt x="5638" y="677951"/>
                  </a:lnTo>
                  <a:lnTo>
                    <a:pt x="1422" y="724179"/>
                  </a:lnTo>
                  <a:lnTo>
                    <a:pt x="0" y="771144"/>
                  </a:lnTo>
                  <a:lnTo>
                    <a:pt x="1422" y="818121"/>
                  </a:lnTo>
                  <a:lnTo>
                    <a:pt x="5638" y="864349"/>
                  </a:lnTo>
                  <a:lnTo>
                    <a:pt x="12560" y="909751"/>
                  </a:lnTo>
                  <a:lnTo>
                    <a:pt x="22123" y="954239"/>
                  </a:lnTo>
                  <a:lnTo>
                    <a:pt x="34239" y="997762"/>
                  </a:lnTo>
                  <a:lnTo>
                    <a:pt x="48818" y="1040206"/>
                  </a:lnTo>
                  <a:lnTo>
                    <a:pt x="65773" y="1081506"/>
                  </a:lnTo>
                  <a:lnTo>
                    <a:pt x="85039" y="1121575"/>
                  </a:lnTo>
                  <a:lnTo>
                    <a:pt x="106527" y="1160335"/>
                  </a:lnTo>
                  <a:lnTo>
                    <a:pt x="130162" y="1197711"/>
                  </a:lnTo>
                  <a:lnTo>
                    <a:pt x="155854" y="1233614"/>
                  </a:lnTo>
                  <a:lnTo>
                    <a:pt x="183515" y="1267968"/>
                  </a:lnTo>
                  <a:lnTo>
                    <a:pt x="213080" y="1300683"/>
                  </a:lnTo>
                  <a:lnTo>
                    <a:pt x="244449" y="1331696"/>
                  </a:lnTo>
                  <a:lnTo>
                    <a:pt x="277558" y="1360906"/>
                  </a:lnTo>
                  <a:lnTo>
                    <a:pt x="312318" y="1388249"/>
                  </a:lnTo>
                  <a:lnTo>
                    <a:pt x="348653" y="1413637"/>
                  </a:lnTo>
                  <a:lnTo>
                    <a:pt x="386473" y="1436992"/>
                  </a:lnTo>
                  <a:lnTo>
                    <a:pt x="425691" y="1458239"/>
                  </a:lnTo>
                  <a:lnTo>
                    <a:pt x="466242" y="1477276"/>
                  </a:lnTo>
                  <a:lnTo>
                    <a:pt x="508025" y="1494040"/>
                  </a:lnTo>
                  <a:lnTo>
                    <a:pt x="550976" y="1508455"/>
                  </a:lnTo>
                  <a:lnTo>
                    <a:pt x="595007" y="1520418"/>
                  </a:lnTo>
                  <a:lnTo>
                    <a:pt x="640029" y="1529867"/>
                  </a:lnTo>
                  <a:lnTo>
                    <a:pt x="685977" y="1536712"/>
                  </a:lnTo>
                  <a:lnTo>
                    <a:pt x="732751" y="1540891"/>
                  </a:lnTo>
                  <a:lnTo>
                    <a:pt x="780288" y="1542288"/>
                  </a:lnTo>
                  <a:lnTo>
                    <a:pt x="827811" y="1540891"/>
                  </a:lnTo>
                  <a:lnTo>
                    <a:pt x="874585" y="1536712"/>
                  </a:lnTo>
                  <a:lnTo>
                    <a:pt x="920534" y="1529867"/>
                  </a:lnTo>
                  <a:lnTo>
                    <a:pt x="965555" y="1520418"/>
                  </a:lnTo>
                  <a:lnTo>
                    <a:pt x="1009586" y="1508455"/>
                  </a:lnTo>
                  <a:lnTo>
                    <a:pt x="1052537" y="1494040"/>
                  </a:lnTo>
                  <a:lnTo>
                    <a:pt x="1094320" y="1477276"/>
                  </a:lnTo>
                  <a:lnTo>
                    <a:pt x="1134872" y="1458239"/>
                  </a:lnTo>
                  <a:lnTo>
                    <a:pt x="1174089" y="1436992"/>
                  </a:lnTo>
                  <a:lnTo>
                    <a:pt x="1211910" y="1413637"/>
                  </a:lnTo>
                  <a:lnTo>
                    <a:pt x="1248244" y="1388249"/>
                  </a:lnTo>
                  <a:lnTo>
                    <a:pt x="1283004" y="1360906"/>
                  </a:lnTo>
                  <a:lnTo>
                    <a:pt x="1316113" y="1331696"/>
                  </a:lnTo>
                  <a:lnTo>
                    <a:pt x="1347482" y="1300683"/>
                  </a:lnTo>
                  <a:lnTo>
                    <a:pt x="1377048" y="1267968"/>
                  </a:lnTo>
                  <a:lnTo>
                    <a:pt x="1404708" y="1233614"/>
                  </a:lnTo>
                  <a:lnTo>
                    <a:pt x="1430401" y="1197711"/>
                  </a:lnTo>
                  <a:lnTo>
                    <a:pt x="1454035" y="1160335"/>
                  </a:lnTo>
                  <a:lnTo>
                    <a:pt x="1475524" y="1121575"/>
                  </a:lnTo>
                  <a:lnTo>
                    <a:pt x="1494790" y="1081506"/>
                  </a:lnTo>
                  <a:lnTo>
                    <a:pt x="1511744" y="1040206"/>
                  </a:lnTo>
                  <a:lnTo>
                    <a:pt x="1526324" y="997762"/>
                  </a:lnTo>
                  <a:lnTo>
                    <a:pt x="1538439" y="954239"/>
                  </a:lnTo>
                  <a:lnTo>
                    <a:pt x="1548003" y="909751"/>
                  </a:lnTo>
                  <a:lnTo>
                    <a:pt x="1554924" y="864349"/>
                  </a:lnTo>
                  <a:lnTo>
                    <a:pt x="1559140" y="818121"/>
                  </a:lnTo>
                  <a:lnTo>
                    <a:pt x="1560576" y="771144"/>
                  </a:lnTo>
                  <a:close/>
                </a:path>
              </a:pathLst>
            </a:custGeom>
            <a:solidFill>
              <a:srgbClr val="817d00">
                <a:alpha val="1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9" name="object 16" descr=""/>
            <p:cNvPicPr/>
            <p:nvPr/>
          </p:nvPicPr>
          <p:blipFill>
            <a:blip r:embed="rId6"/>
            <a:stretch/>
          </p:blipFill>
          <p:spPr>
            <a:xfrm>
              <a:off x="2202840" y="3022920"/>
              <a:ext cx="2088360" cy="2067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0" name="CustomShape 10"/>
            <p:cNvSpPr/>
            <p:nvPr/>
          </p:nvSpPr>
          <p:spPr>
            <a:xfrm>
              <a:off x="2202840" y="3022920"/>
              <a:ext cx="2088720" cy="2067120"/>
            </a:xfrm>
            <a:custGeom>
              <a:avLst/>
              <a:gdLst/>
              <a:ahLst/>
              <a:rect l="l" t="t" r="r" b="b"/>
              <a:pathLst>
                <a:path w="2089785" h="2068195">
                  <a:moveTo>
                    <a:pt x="0" y="1034034"/>
                  </a:moveTo>
                  <a:lnTo>
                    <a:pt x="1075" y="986698"/>
                  </a:lnTo>
                  <a:lnTo>
                    <a:pt x="4269" y="939910"/>
                  </a:lnTo>
                  <a:lnTo>
                    <a:pt x="9537" y="893713"/>
                  </a:lnTo>
                  <a:lnTo>
                    <a:pt x="16831" y="848155"/>
                  </a:lnTo>
                  <a:lnTo>
                    <a:pt x="26107" y="803279"/>
                  </a:lnTo>
                  <a:lnTo>
                    <a:pt x="37318" y="759133"/>
                  </a:lnTo>
                  <a:lnTo>
                    <a:pt x="50418" y="715762"/>
                  </a:lnTo>
                  <a:lnTo>
                    <a:pt x="65360" y="673210"/>
                  </a:lnTo>
                  <a:lnTo>
                    <a:pt x="82099" y="631525"/>
                  </a:lnTo>
                  <a:lnTo>
                    <a:pt x="100589" y="590751"/>
                  </a:lnTo>
                  <a:lnTo>
                    <a:pt x="120782" y="550934"/>
                  </a:lnTo>
                  <a:lnTo>
                    <a:pt x="142635" y="512120"/>
                  </a:lnTo>
                  <a:lnTo>
                    <a:pt x="166099" y="474354"/>
                  </a:lnTo>
                  <a:lnTo>
                    <a:pt x="191129" y="437682"/>
                  </a:lnTo>
                  <a:lnTo>
                    <a:pt x="217680" y="402150"/>
                  </a:lnTo>
                  <a:lnTo>
                    <a:pt x="245704" y="367803"/>
                  </a:lnTo>
                  <a:lnTo>
                    <a:pt x="275156" y="334687"/>
                  </a:lnTo>
                  <a:lnTo>
                    <a:pt x="305990" y="302847"/>
                  </a:lnTo>
                  <a:lnTo>
                    <a:pt x="338159" y="272329"/>
                  </a:lnTo>
                  <a:lnTo>
                    <a:pt x="371618" y="243179"/>
                  </a:lnTo>
                  <a:lnTo>
                    <a:pt x="406320" y="215442"/>
                  </a:lnTo>
                  <a:lnTo>
                    <a:pt x="442220" y="189164"/>
                  </a:lnTo>
                  <a:lnTo>
                    <a:pt x="479270" y="164390"/>
                  </a:lnTo>
                  <a:lnTo>
                    <a:pt x="517426" y="141167"/>
                  </a:lnTo>
                  <a:lnTo>
                    <a:pt x="556640" y="119539"/>
                  </a:lnTo>
                  <a:lnTo>
                    <a:pt x="596867" y="99553"/>
                  </a:lnTo>
                  <a:lnTo>
                    <a:pt x="638061" y="81254"/>
                  </a:lnTo>
                  <a:lnTo>
                    <a:pt x="680176" y="64687"/>
                  </a:lnTo>
                  <a:lnTo>
                    <a:pt x="723165" y="49898"/>
                  </a:lnTo>
                  <a:lnTo>
                    <a:pt x="766982" y="36934"/>
                  </a:lnTo>
                  <a:lnTo>
                    <a:pt x="811582" y="25838"/>
                  </a:lnTo>
                  <a:lnTo>
                    <a:pt x="856918" y="16658"/>
                  </a:lnTo>
                  <a:lnTo>
                    <a:pt x="902944" y="9438"/>
                  </a:lnTo>
                  <a:lnTo>
                    <a:pt x="949614" y="4225"/>
                  </a:lnTo>
                  <a:lnTo>
                    <a:pt x="996882" y="1063"/>
                  </a:lnTo>
                  <a:lnTo>
                    <a:pt x="1044701" y="0"/>
                  </a:lnTo>
                  <a:lnTo>
                    <a:pt x="1092521" y="1063"/>
                  </a:lnTo>
                  <a:lnTo>
                    <a:pt x="1139789" y="4225"/>
                  </a:lnTo>
                  <a:lnTo>
                    <a:pt x="1186459" y="9438"/>
                  </a:lnTo>
                  <a:lnTo>
                    <a:pt x="1232485" y="16658"/>
                  </a:lnTo>
                  <a:lnTo>
                    <a:pt x="1277821" y="25838"/>
                  </a:lnTo>
                  <a:lnTo>
                    <a:pt x="1322421" y="36934"/>
                  </a:lnTo>
                  <a:lnTo>
                    <a:pt x="1366238" y="49898"/>
                  </a:lnTo>
                  <a:lnTo>
                    <a:pt x="1409227" y="64687"/>
                  </a:lnTo>
                  <a:lnTo>
                    <a:pt x="1451342" y="81254"/>
                  </a:lnTo>
                  <a:lnTo>
                    <a:pt x="1492536" y="99553"/>
                  </a:lnTo>
                  <a:lnTo>
                    <a:pt x="1532763" y="119539"/>
                  </a:lnTo>
                  <a:lnTo>
                    <a:pt x="1571977" y="141167"/>
                  </a:lnTo>
                  <a:lnTo>
                    <a:pt x="1610133" y="164390"/>
                  </a:lnTo>
                  <a:lnTo>
                    <a:pt x="1647183" y="189164"/>
                  </a:lnTo>
                  <a:lnTo>
                    <a:pt x="1683083" y="215442"/>
                  </a:lnTo>
                  <a:lnTo>
                    <a:pt x="1717785" y="243179"/>
                  </a:lnTo>
                  <a:lnTo>
                    <a:pt x="1751244" y="272329"/>
                  </a:lnTo>
                  <a:lnTo>
                    <a:pt x="1783413" y="302847"/>
                  </a:lnTo>
                  <a:lnTo>
                    <a:pt x="1814247" y="334687"/>
                  </a:lnTo>
                  <a:lnTo>
                    <a:pt x="1843699" y="367803"/>
                  </a:lnTo>
                  <a:lnTo>
                    <a:pt x="1871723" y="402150"/>
                  </a:lnTo>
                  <a:lnTo>
                    <a:pt x="1898274" y="437682"/>
                  </a:lnTo>
                  <a:lnTo>
                    <a:pt x="1923304" y="474354"/>
                  </a:lnTo>
                  <a:lnTo>
                    <a:pt x="1946768" y="512120"/>
                  </a:lnTo>
                  <a:lnTo>
                    <a:pt x="1968621" y="550934"/>
                  </a:lnTo>
                  <a:lnTo>
                    <a:pt x="1988814" y="590751"/>
                  </a:lnTo>
                  <a:lnTo>
                    <a:pt x="2007304" y="631525"/>
                  </a:lnTo>
                  <a:lnTo>
                    <a:pt x="2024043" y="673210"/>
                  </a:lnTo>
                  <a:lnTo>
                    <a:pt x="2038985" y="715762"/>
                  </a:lnTo>
                  <a:lnTo>
                    <a:pt x="2052085" y="759133"/>
                  </a:lnTo>
                  <a:lnTo>
                    <a:pt x="2063296" y="803279"/>
                  </a:lnTo>
                  <a:lnTo>
                    <a:pt x="2072572" y="848155"/>
                  </a:lnTo>
                  <a:lnTo>
                    <a:pt x="2079866" y="893713"/>
                  </a:lnTo>
                  <a:lnTo>
                    <a:pt x="2085134" y="939910"/>
                  </a:lnTo>
                  <a:lnTo>
                    <a:pt x="2088328" y="986698"/>
                  </a:lnTo>
                  <a:lnTo>
                    <a:pt x="2089404" y="1034034"/>
                  </a:lnTo>
                  <a:lnTo>
                    <a:pt x="2088328" y="1081369"/>
                  </a:lnTo>
                  <a:lnTo>
                    <a:pt x="2085134" y="1128157"/>
                  </a:lnTo>
                  <a:lnTo>
                    <a:pt x="2079866" y="1174354"/>
                  </a:lnTo>
                  <a:lnTo>
                    <a:pt x="2072572" y="1219912"/>
                  </a:lnTo>
                  <a:lnTo>
                    <a:pt x="2063296" y="1264788"/>
                  </a:lnTo>
                  <a:lnTo>
                    <a:pt x="2052085" y="1308934"/>
                  </a:lnTo>
                  <a:lnTo>
                    <a:pt x="2038985" y="1352305"/>
                  </a:lnTo>
                  <a:lnTo>
                    <a:pt x="2024043" y="1394857"/>
                  </a:lnTo>
                  <a:lnTo>
                    <a:pt x="2007304" y="1436542"/>
                  </a:lnTo>
                  <a:lnTo>
                    <a:pt x="1988814" y="1477316"/>
                  </a:lnTo>
                  <a:lnTo>
                    <a:pt x="1968621" y="1517133"/>
                  </a:lnTo>
                  <a:lnTo>
                    <a:pt x="1946768" y="1555947"/>
                  </a:lnTo>
                  <a:lnTo>
                    <a:pt x="1923304" y="1593713"/>
                  </a:lnTo>
                  <a:lnTo>
                    <a:pt x="1898274" y="1630385"/>
                  </a:lnTo>
                  <a:lnTo>
                    <a:pt x="1871723" y="1665917"/>
                  </a:lnTo>
                  <a:lnTo>
                    <a:pt x="1843699" y="1700264"/>
                  </a:lnTo>
                  <a:lnTo>
                    <a:pt x="1814247" y="1733380"/>
                  </a:lnTo>
                  <a:lnTo>
                    <a:pt x="1783413" y="1765220"/>
                  </a:lnTo>
                  <a:lnTo>
                    <a:pt x="1751244" y="1795738"/>
                  </a:lnTo>
                  <a:lnTo>
                    <a:pt x="1717785" y="1824888"/>
                  </a:lnTo>
                  <a:lnTo>
                    <a:pt x="1683083" y="1852625"/>
                  </a:lnTo>
                  <a:lnTo>
                    <a:pt x="1647183" y="1878903"/>
                  </a:lnTo>
                  <a:lnTo>
                    <a:pt x="1610133" y="1903677"/>
                  </a:lnTo>
                  <a:lnTo>
                    <a:pt x="1571977" y="1926900"/>
                  </a:lnTo>
                  <a:lnTo>
                    <a:pt x="1532763" y="1948528"/>
                  </a:lnTo>
                  <a:lnTo>
                    <a:pt x="1492536" y="1968514"/>
                  </a:lnTo>
                  <a:lnTo>
                    <a:pt x="1451342" y="1986813"/>
                  </a:lnTo>
                  <a:lnTo>
                    <a:pt x="1409227" y="2003380"/>
                  </a:lnTo>
                  <a:lnTo>
                    <a:pt x="1366238" y="2018169"/>
                  </a:lnTo>
                  <a:lnTo>
                    <a:pt x="1322421" y="2031133"/>
                  </a:lnTo>
                  <a:lnTo>
                    <a:pt x="1277821" y="2042229"/>
                  </a:lnTo>
                  <a:lnTo>
                    <a:pt x="1232485" y="2051409"/>
                  </a:lnTo>
                  <a:lnTo>
                    <a:pt x="1186459" y="2058629"/>
                  </a:lnTo>
                  <a:lnTo>
                    <a:pt x="1139789" y="2063842"/>
                  </a:lnTo>
                  <a:lnTo>
                    <a:pt x="1092521" y="2067004"/>
                  </a:lnTo>
                  <a:lnTo>
                    <a:pt x="1044701" y="2068068"/>
                  </a:lnTo>
                  <a:lnTo>
                    <a:pt x="996882" y="2067004"/>
                  </a:lnTo>
                  <a:lnTo>
                    <a:pt x="949614" y="2063842"/>
                  </a:lnTo>
                  <a:lnTo>
                    <a:pt x="902944" y="2058629"/>
                  </a:lnTo>
                  <a:lnTo>
                    <a:pt x="856918" y="2051409"/>
                  </a:lnTo>
                  <a:lnTo>
                    <a:pt x="811582" y="2042229"/>
                  </a:lnTo>
                  <a:lnTo>
                    <a:pt x="766982" y="2031133"/>
                  </a:lnTo>
                  <a:lnTo>
                    <a:pt x="723165" y="2018169"/>
                  </a:lnTo>
                  <a:lnTo>
                    <a:pt x="680176" y="2003380"/>
                  </a:lnTo>
                  <a:lnTo>
                    <a:pt x="638061" y="1986813"/>
                  </a:lnTo>
                  <a:lnTo>
                    <a:pt x="596867" y="1968514"/>
                  </a:lnTo>
                  <a:lnTo>
                    <a:pt x="556640" y="1948528"/>
                  </a:lnTo>
                  <a:lnTo>
                    <a:pt x="517426" y="1926900"/>
                  </a:lnTo>
                  <a:lnTo>
                    <a:pt x="479270" y="1903677"/>
                  </a:lnTo>
                  <a:lnTo>
                    <a:pt x="442220" y="1878903"/>
                  </a:lnTo>
                  <a:lnTo>
                    <a:pt x="406320" y="1852625"/>
                  </a:lnTo>
                  <a:lnTo>
                    <a:pt x="371618" y="1824888"/>
                  </a:lnTo>
                  <a:lnTo>
                    <a:pt x="338159" y="1795738"/>
                  </a:lnTo>
                  <a:lnTo>
                    <a:pt x="305990" y="1765220"/>
                  </a:lnTo>
                  <a:lnTo>
                    <a:pt x="275156" y="1733380"/>
                  </a:lnTo>
                  <a:lnTo>
                    <a:pt x="245704" y="1700264"/>
                  </a:lnTo>
                  <a:lnTo>
                    <a:pt x="217680" y="1665917"/>
                  </a:lnTo>
                  <a:lnTo>
                    <a:pt x="191129" y="1630385"/>
                  </a:lnTo>
                  <a:lnTo>
                    <a:pt x="166099" y="1593713"/>
                  </a:lnTo>
                  <a:lnTo>
                    <a:pt x="142635" y="1555947"/>
                  </a:lnTo>
                  <a:lnTo>
                    <a:pt x="120782" y="1517133"/>
                  </a:lnTo>
                  <a:lnTo>
                    <a:pt x="100589" y="1477316"/>
                  </a:lnTo>
                  <a:lnTo>
                    <a:pt x="82099" y="1436542"/>
                  </a:lnTo>
                  <a:lnTo>
                    <a:pt x="65360" y="1394857"/>
                  </a:lnTo>
                  <a:lnTo>
                    <a:pt x="50418" y="1352305"/>
                  </a:lnTo>
                  <a:lnTo>
                    <a:pt x="37318" y="1308934"/>
                  </a:lnTo>
                  <a:lnTo>
                    <a:pt x="26107" y="1264788"/>
                  </a:lnTo>
                  <a:lnTo>
                    <a:pt x="16831" y="1219912"/>
                  </a:lnTo>
                  <a:lnTo>
                    <a:pt x="9537" y="1174354"/>
                  </a:lnTo>
                  <a:lnTo>
                    <a:pt x="4269" y="1128157"/>
                  </a:lnTo>
                  <a:lnTo>
                    <a:pt x="1075" y="1081369"/>
                  </a:lnTo>
                  <a:lnTo>
                    <a:pt x="0" y="1034034"/>
                  </a:lnTo>
                  <a:close/>
                </a:path>
              </a:pathLst>
            </a:custGeom>
            <a:noFill/>
            <a:ln w="38160">
              <a:solidFill>
                <a:srgbClr val="f8f8f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61" name="object 18" descr=""/>
            <p:cNvPicPr/>
            <p:nvPr/>
          </p:nvPicPr>
          <p:blipFill>
            <a:blip r:embed="rId7"/>
            <a:stretch/>
          </p:blipFill>
          <p:spPr>
            <a:xfrm>
              <a:off x="2142720" y="2928960"/>
              <a:ext cx="2192040" cy="1876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2" name="CustomShape 11"/>
          <p:cNvSpPr/>
          <p:nvPr/>
        </p:nvSpPr>
        <p:spPr>
          <a:xfrm>
            <a:off x="2590560" y="3810600"/>
            <a:ext cx="950760" cy="50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>
            <a:spAutoFit/>
          </a:bodyPr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b="1" lang="ru-RU" sz="3200" spc="-100" strike="noStrike">
                <a:solidFill>
                  <a:srgbClr val="000099"/>
                </a:solidFill>
                <a:latin typeface="Arial"/>
                <a:ea typeface="DejaVu Sans"/>
              </a:rPr>
              <a:t>27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%</a:t>
            </a:r>
            <a:endParaRPr b="0" lang="ru-RU" sz="3200" spc="-1" strike="noStrike">
              <a:latin typeface="Arial"/>
            </a:endParaRPr>
          </a:p>
        </p:txBody>
      </p:sp>
      <p:grpSp>
        <p:nvGrpSpPr>
          <p:cNvPr id="263" name="Group 12"/>
          <p:cNvGrpSpPr/>
          <p:nvPr/>
        </p:nvGrpSpPr>
        <p:grpSpPr>
          <a:xfrm>
            <a:off x="4928760" y="1652040"/>
            <a:ext cx="3671640" cy="3745800"/>
            <a:chOff x="4928760" y="1652040"/>
            <a:chExt cx="3671640" cy="3745800"/>
          </a:xfrm>
        </p:grpSpPr>
        <p:pic>
          <p:nvPicPr>
            <p:cNvPr id="264" name="object 21" descr=""/>
            <p:cNvPicPr/>
            <p:nvPr/>
          </p:nvPicPr>
          <p:blipFill>
            <a:blip r:embed="rId8"/>
            <a:stretch/>
          </p:blipFill>
          <p:spPr>
            <a:xfrm>
              <a:off x="5028480" y="1814400"/>
              <a:ext cx="3499560" cy="3583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5" name="CustomShape 13"/>
            <p:cNvSpPr/>
            <p:nvPr/>
          </p:nvSpPr>
          <p:spPr>
            <a:xfrm>
              <a:off x="5028480" y="1814400"/>
              <a:ext cx="3499560" cy="3583440"/>
            </a:xfrm>
            <a:custGeom>
              <a:avLst/>
              <a:gdLst/>
              <a:ahLst/>
              <a:rect l="l" t="t" r="r" b="b"/>
              <a:pathLst>
                <a:path w="3500754" h="3584575">
                  <a:moveTo>
                    <a:pt x="0" y="1792224"/>
                  </a:moveTo>
                  <a:lnTo>
                    <a:pt x="629" y="1743697"/>
                  </a:lnTo>
                  <a:lnTo>
                    <a:pt x="2505" y="1695489"/>
                  </a:lnTo>
                  <a:lnTo>
                    <a:pt x="5614" y="1647615"/>
                  </a:lnTo>
                  <a:lnTo>
                    <a:pt x="9938" y="1600093"/>
                  </a:lnTo>
                  <a:lnTo>
                    <a:pt x="15463" y="1552938"/>
                  </a:lnTo>
                  <a:lnTo>
                    <a:pt x="22171" y="1506166"/>
                  </a:lnTo>
                  <a:lnTo>
                    <a:pt x="30048" y="1459794"/>
                  </a:lnTo>
                  <a:lnTo>
                    <a:pt x="39078" y="1413838"/>
                  </a:lnTo>
                  <a:lnTo>
                    <a:pt x="49243" y="1368315"/>
                  </a:lnTo>
                  <a:lnTo>
                    <a:pt x="60530" y="1323240"/>
                  </a:lnTo>
                  <a:lnTo>
                    <a:pt x="72921" y="1278630"/>
                  </a:lnTo>
                  <a:lnTo>
                    <a:pt x="86401" y="1234501"/>
                  </a:lnTo>
                  <a:lnTo>
                    <a:pt x="100955" y="1190869"/>
                  </a:lnTo>
                  <a:lnTo>
                    <a:pt x="116565" y="1147751"/>
                  </a:lnTo>
                  <a:lnTo>
                    <a:pt x="133217" y="1105163"/>
                  </a:lnTo>
                  <a:lnTo>
                    <a:pt x="150894" y="1063121"/>
                  </a:lnTo>
                  <a:lnTo>
                    <a:pt x="169581" y="1021641"/>
                  </a:lnTo>
                  <a:lnTo>
                    <a:pt x="189261" y="980740"/>
                  </a:lnTo>
                  <a:lnTo>
                    <a:pt x="209919" y="940433"/>
                  </a:lnTo>
                  <a:lnTo>
                    <a:pt x="231539" y="900738"/>
                  </a:lnTo>
                  <a:lnTo>
                    <a:pt x="254106" y="861670"/>
                  </a:lnTo>
                  <a:lnTo>
                    <a:pt x="277602" y="823246"/>
                  </a:lnTo>
                  <a:lnTo>
                    <a:pt x="302013" y="785481"/>
                  </a:lnTo>
                  <a:lnTo>
                    <a:pt x="327322" y="748393"/>
                  </a:lnTo>
                  <a:lnTo>
                    <a:pt x="353514" y="711997"/>
                  </a:lnTo>
                  <a:lnTo>
                    <a:pt x="380572" y="676310"/>
                  </a:lnTo>
                  <a:lnTo>
                    <a:pt x="408481" y="641347"/>
                  </a:lnTo>
                  <a:lnTo>
                    <a:pt x="437226" y="607126"/>
                  </a:lnTo>
                  <a:lnTo>
                    <a:pt x="466789" y="573662"/>
                  </a:lnTo>
                  <a:lnTo>
                    <a:pt x="497155" y="540972"/>
                  </a:lnTo>
                  <a:lnTo>
                    <a:pt x="528309" y="509072"/>
                  </a:lnTo>
                  <a:lnTo>
                    <a:pt x="560235" y="477978"/>
                  </a:lnTo>
                  <a:lnTo>
                    <a:pt x="592916" y="447706"/>
                  </a:lnTo>
                  <a:lnTo>
                    <a:pt x="626336" y="418273"/>
                  </a:lnTo>
                  <a:lnTo>
                    <a:pt x="660481" y="389695"/>
                  </a:lnTo>
                  <a:lnTo>
                    <a:pt x="695333" y="361988"/>
                  </a:lnTo>
                  <a:lnTo>
                    <a:pt x="730878" y="335169"/>
                  </a:lnTo>
                  <a:lnTo>
                    <a:pt x="767099" y="309253"/>
                  </a:lnTo>
                  <a:lnTo>
                    <a:pt x="803980" y="284257"/>
                  </a:lnTo>
                  <a:lnTo>
                    <a:pt x="841506" y="260198"/>
                  </a:lnTo>
                  <a:lnTo>
                    <a:pt x="879660" y="237091"/>
                  </a:lnTo>
                  <a:lnTo>
                    <a:pt x="918427" y="214952"/>
                  </a:lnTo>
                  <a:lnTo>
                    <a:pt x="957791" y="193799"/>
                  </a:lnTo>
                  <a:lnTo>
                    <a:pt x="997736" y="173647"/>
                  </a:lnTo>
                  <a:lnTo>
                    <a:pt x="1038246" y="154512"/>
                  </a:lnTo>
                  <a:lnTo>
                    <a:pt x="1079306" y="136411"/>
                  </a:lnTo>
                  <a:lnTo>
                    <a:pt x="1120898" y="119360"/>
                  </a:lnTo>
                  <a:lnTo>
                    <a:pt x="1163009" y="103375"/>
                  </a:lnTo>
                  <a:lnTo>
                    <a:pt x="1205621" y="88473"/>
                  </a:lnTo>
                  <a:lnTo>
                    <a:pt x="1248718" y="74670"/>
                  </a:lnTo>
                  <a:lnTo>
                    <a:pt x="1292286" y="61981"/>
                  </a:lnTo>
                  <a:lnTo>
                    <a:pt x="1336307" y="50424"/>
                  </a:lnTo>
                  <a:lnTo>
                    <a:pt x="1380767" y="40015"/>
                  </a:lnTo>
                  <a:lnTo>
                    <a:pt x="1425649" y="30769"/>
                  </a:lnTo>
                  <a:lnTo>
                    <a:pt x="1470937" y="22703"/>
                  </a:lnTo>
                  <a:lnTo>
                    <a:pt x="1516616" y="15834"/>
                  </a:lnTo>
                  <a:lnTo>
                    <a:pt x="1562670" y="10177"/>
                  </a:lnTo>
                  <a:lnTo>
                    <a:pt x="1609082" y="5749"/>
                  </a:lnTo>
                  <a:lnTo>
                    <a:pt x="1655838" y="2565"/>
                  </a:lnTo>
                  <a:lnTo>
                    <a:pt x="1702920" y="644"/>
                  </a:lnTo>
                  <a:lnTo>
                    <a:pt x="1750314" y="0"/>
                  </a:lnTo>
                  <a:lnTo>
                    <a:pt x="1797707" y="644"/>
                  </a:lnTo>
                  <a:lnTo>
                    <a:pt x="1844789" y="2565"/>
                  </a:lnTo>
                  <a:lnTo>
                    <a:pt x="1891545" y="5749"/>
                  </a:lnTo>
                  <a:lnTo>
                    <a:pt x="1937957" y="10177"/>
                  </a:lnTo>
                  <a:lnTo>
                    <a:pt x="1984011" y="15834"/>
                  </a:lnTo>
                  <a:lnTo>
                    <a:pt x="2029690" y="22703"/>
                  </a:lnTo>
                  <a:lnTo>
                    <a:pt x="2074978" y="30769"/>
                  </a:lnTo>
                  <a:lnTo>
                    <a:pt x="2119860" y="40015"/>
                  </a:lnTo>
                  <a:lnTo>
                    <a:pt x="2164320" y="50424"/>
                  </a:lnTo>
                  <a:lnTo>
                    <a:pt x="2208341" y="61981"/>
                  </a:lnTo>
                  <a:lnTo>
                    <a:pt x="2251909" y="74670"/>
                  </a:lnTo>
                  <a:lnTo>
                    <a:pt x="2295006" y="88473"/>
                  </a:lnTo>
                  <a:lnTo>
                    <a:pt x="2337618" y="103375"/>
                  </a:lnTo>
                  <a:lnTo>
                    <a:pt x="2379729" y="119360"/>
                  </a:lnTo>
                  <a:lnTo>
                    <a:pt x="2421321" y="136411"/>
                  </a:lnTo>
                  <a:lnTo>
                    <a:pt x="2462381" y="154512"/>
                  </a:lnTo>
                  <a:lnTo>
                    <a:pt x="2502891" y="173647"/>
                  </a:lnTo>
                  <a:lnTo>
                    <a:pt x="2542836" y="193799"/>
                  </a:lnTo>
                  <a:lnTo>
                    <a:pt x="2582200" y="214952"/>
                  </a:lnTo>
                  <a:lnTo>
                    <a:pt x="2620967" y="237091"/>
                  </a:lnTo>
                  <a:lnTo>
                    <a:pt x="2659121" y="260198"/>
                  </a:lnTo>
                  <a:lnTo>
                    <a:pt x="2696647" y="284257"/>
                  </a:lnTo>
                  <a:lnTo>
                    <a:pt x="2733528" y="309253"/>
                  </a:lnTo>
                  <a:lnTo>
                    <a:pt x="2769749" y="335169"/>
                  </a:lnTo>
                  <a:lnTo>
                    <a:pt x="2805294" y="361988"/>
                  </a:lnTo>
                  <a:lnTo>
                    <a:pt x="2840146" y="389695"/>
                  </a:lnTo>
                  <a:lnTo>
                    <a:pt x="2874291" y="418273"/>
                  </a:lnTo>
                  <a:lnTo>
                    <a:pt x="2907711" y="447706"/>
                  </a:lnTo>
                  <a:lnTo>
                    <a:pt x="2940392" y="477978"/>
                  </a:lnTo>
                  <a:lnTo>
                    <a:pt x="2972318" y="509072"/>
                  </a:lnTo>
                  <a:lnTo>
                    <a:pt x="3003472" y="540972"/>
                  </a:lnTo>
                  <a:lnTo>
                    <a:pt x="3033838" y="573662"/>
                  </a:lnTo>
                  <a:lnTo>
                    <a:pt x="3063401" y="607126"/>
                  </a:lnTo>
                  <a:lnTo>
                    <a:pt x="3092146" y="641347"/>
                  </a:lnTo>
                  <a:lnTo>
                    <a:pt x="3120055" y="676310"/>
                  </a:lnTo>
                  <a:lnTo>
                    <a:pt x="3147113" y="711997"/>
                  </a:lnTo>
                  <a:lnTo>
                    <a:pt x="3173305" y="748393"/>
                  </a:lnTo>
                  <a:lnTo>
                    <a:pt x="3198614" y="785481"/>
                  </a:lnTo>
                  <a:lnTo>
                    <a:pt x="3223025" y="823246"/>
                  </a:lnTo>
                  <a:lnTo>
                    <a:pt x="3246521" y="861670"/>
                  </a:lnTo>
                  <a:lnTo>
                    <a:pt x="3269088" y="900738"/>
                  </a:lnTo>
                  <a:lnTo>
                    <a:pt x="3290708" y="940433"/>
                  </a:lnTo>
                  <a:lnTo>
                    <a:pt x="3311366" y="980740"/>
                  </a:lnTo>
                  <a:lnTo>
                    <a:pt x="3331046" y="1021641"/>
                  </a:lnTo>
                  <a:lnTo>
                    <a:pt x="3349733" y="1063121"/>
                  </a:lnTo>
                  <a:lnTo>
                    <a:pt x="3367410" y="1105163"/>
                  </a:lnTo>
                  <a:lnTo>
                    <a:pt x="3384062" y="1147751"/>
                  </a:lnTo>
                  <a:lnTo>
                    <a:pt x="3399672" y="1190869"/>
                  </a:lnTo>
                  <a:lnTo>
                    <a:pt x="3414226" y="1234501"/>
                  </a:lnTo>
                  <a:lnTo>
                    <a:pt x="3427706" y="1278630"/>
                  </a:lnTo>
                  <a:lnTo>
                    <a:pt x="3440097" y="1323240"/>
                  </a:lnTo>
                  <a:lnTo>
                    <a:pt x="3451384" y="1368315"/>
                  </a:lnTo>
                  <a:lnTo>
                    <a:pt x="3461549" y="1413838"/>
                  </a:lnTo>
                  <a:lnTo>
                    <a:pt x="3470579" y="1459794"/>
                  </a:lnTo>
                  <a:lnTo>
                    <a:pt x="3478456" y="1506166"/>
                  </a:lnTo>
                  <a:lnTo>
                    <a:pt x="3485164" y="1552938"/>
                  </a:lnTo>
                  <a:lnTo>
                    <a:pt x="3490689" y="1600093"/>
                  </a:lnTo>
                  <a:lnTo>
                    <a:pt x="3495013" y="1647615"/>
                  </a:lnTo>
                  <a:lnTo>
                    <a:pt x="3498122" y="1695489"/>
                  </a:lnTo>
                  <a:lnTo>
                    <a:pt x="3499998" y="1743697"/>
                  </a:lnTo>
                  <a:lnTo>
                    <a:pt x="3500628" y="1792224"/>
                  </a:lnTo>
                  <a:lnTo>
                    <a:pt x="3499998" y="1840750"/>
                  </a:lnTo>
                  <a:lnTo>
                    <a:pt x="3498122" y="1888958"/>
                  </a:lnTo>
                  <a:lnTo>
                    <a:pt x="3495013" y="1936832"/>
                  </a:lnTo>
                  <a:lnTo>
                    <a:pt x="3490689" y="1984354"/>
                  </a:lnTo>
                  <a:lnTo>
                    <a:pt x="3485164" y="2031509"/>
                  </a:lnTo>
                  <a:lnTo>
                    <a:pt x="3478456" y="2078281"/>
                  </a:lnTo>
                  <a:lnTo>
                    <a:pt x="3470579" y="2124653"/>
                  </a:lnTo>
                  <a:lnTo>
                    <a:pt x="3461549" y="2170609"/>
                  </a:lnTo>
                  <a:lnTo>
                    <a:pt x="3451384" y="2216132"/>
                  </a:lnTo>
                  <a:lnTo>
                    <a:pt x="3440097" y="2261207"/>
                  </a:lnTo>
                  <a:lnTo>
                    <a:pt x="3427706" y="2305817"/>
                  </a:lnTo>
                  <a:lnTo>
                    <a:pt x="3414226" y="2349946"/>
                  </a:lnTo>
                  <a:lnTo>
                    <a:pt x="3399672" y="2393578"/>
                  </a:lnTo>
                  <a:lnTo>
                    <a:pt x="3384062" y="2436696"/>
                  </a:lnTo>
                  <a:lnTo>
                    <a:pt x="3367410" y="2479284"/>
                  </a:lnTo>
                  <a:lnTo>
                    <a:pt x="3349733" y="2521326"/>
                  </a:lnTo>
                  <a:lnTo>
                    <a:pt x="3331046" y="2562806"/>
                  </a:lnTo>
                  <a:lnTo>
                    <a:pt x="3311366" y="2603707"/>
                  </a:lnTo>
                  <a:lnTo>
                    <a:pt x="3290708" y="2644014"/>
                  </a:lnTo>
                  <a:lnTo>
                    <a:pt x="3269088" y="2683709"/>
                  </a:lnTo>
                  <a:lnTo>
                    <a:pt x="3246521" y="2722777"/>
                  </a:lnTo>
                  <a:lnTo>
                    <a:pt x="3223025" y="2761201"/>
                  </a:lnTo>
                  <a:lnTo>
                    <a:pt x="3198614" y="2798966"/>
                  </a:lnTo>
                  <a:lnTo>
                    <a:pt x="3173305" y="2836054"/>
                  </a:lnTo>
                  <a:lnTo>
                    <a:pt x="3147113" y="2872450"/>
                  </a:lnTo>
                  <a:lnTo>
                    <a:pt x="3120055" y="2908137"/>
                  </a:lnTo>
                  <a:lnTo>
                    <a:pt x="3092146" y="2943100"/>
                  </a:lnTo>
                  <a:lnTo>
                    <a:pt x="3063401" y="2977321"/>
                  </a:lnTo>
                  <a:lnTo>
                    <a:pt x="3033838" y="3010785"/>
                  </a:lnTo>
                  <a:lnTo>
                    <a:pt x="3003472" y="3043475"/>
                  </a:lnTo>
                  <a:lnTo>
                    <a:pt x="2972318" y="3075375"/>
                  </a:lnTo>
                  <a:lnTo>
                    <a:pt x="2940392" y="3106469"/>
                  </a:lnTo>
                  <a:lnTo>
                    <a:pt x="2907711" y="3136741"/>
                  </a:lnTo>
                  <a:lnTo>
                    <a:pt x="2874291" y="3166174"/>
                  </a:lnTo>
                  <a:lnTo>
                    <a:pt x="2840146" y="3194752"/>
                  </a:lnTo>
                  <a:lnTo>
                    <a:pt x="2805294" y="3222459"/>
                  </a:lnTo>
                  <a:lnTo>
                    <a:pt x="2769749" y="3249278"/>
                  </a:lnTo>
                  <a:lnTo>
                    <a:pt x="2733528" y="3275194"/>
                  </a:lnTo>
                  <a:lnTo>
                    <a:pt x="2696647" y="3300190"/>
                  </a:lnTo>
                  <a:lnTo>
                    <a:pt x="2659121" y="3324249"/>
                  </a:lnTo>
                  <a:lnTo>
                    <a:pt x="2620967" y="3347356"/>
                  </a:lnTo>
                  <a:lnTo>
                    <a:pt x="2582200" y="3369495"/>
                  </a:lnTo>
                  <a:lnTo>
                    <a:pt x="2542836" y="3390648"/>
                  </a:lnTo>
                  <a:lnTo>
                    <a:pt x="2502891" y="3410800"/>
                  </a:lnTo>
                  <a:lnTo>
                    <a:pt x="2462381" y="3429935"/>
                  </a:lnTo>
                  <a:lnTo>
                    <a:pt x="2421321" y="3448036"/>
                  </a:lnTo>
                  <a:lnTo>
                    <a:pt x="2379729" y="3465087"/>
                  </a:lnTo>
                  <a:lnTo>
                    <a:pt x="2337618" y="3481072"/>
                  </a:lnTo>
                  <a:lnTo>
                    <a:pt x="2295006" y="3495974"/>
                  </a:lnTo>
                  <a:lnTo>
                    <a:pt x="2251909" y="3509777"/>
                  </a:lnTo>
                  <a:lnTo>
                    <a:pt x="2208341" y="3522466"/>
                  </a:lnTo>
                  <a:lnTo>
                    <a:pt x="2164320" y="3534023"/>
                  </a:lnTo>
                  <a:lnTo>
                    <a:pt x="2119860" y="3544432"/>
                  </a:lnTo>
                  <a:lnTo>
                    <a:pt x="2074978" y="3553678"/>
                  </a:lnTo>
                  <a:lnTo>
                    <a:pt x="2029690" y="3561744"/>
                  </a:lnTo>
                  <a:lnTo>
                    <a:pt x="1984011" y="3568613"/>
                  </a:lnTo>
                  <a:lnTo>
                    <a:pt x="1937957" y="3574270"/>
                  </a:lnTo>
                  <a:lnTo>
                    <a:pt x="1891545" y="3578698"/>
                  </a:lnTo>
                  <a:lnTo>
                    <a:pt x="1844789" y="3581882"/>
                  </a:lnTo>
                  <a:lnTo>
                    <a:pt x="1797707" y="3583803"/>
                  </a:lnTo>
                  <a:lnTo>
                    <a:pt x="1750314" y="3584448"/>
                  </a:lnTo>
                  <a:lnTo>
                    <a:pt x="1702920" y="3583803"/>
                  </a:lnTo>
                  <a:lnTo>
                    <a:pt x="1655838" y="3581882"/>
                  </a:lnTo>
                  <a:lnTo>
                    <a:pt x="1609082" y="3578698"/>
                  </a:lnTo>
                  <a:lnTo>
                    <a:pt x="1562670" y="3574270"/>
                  </a:lnTo>
                  <a:lnTo>
                    <a:pt x="1516616" y="3568613"/>
                  </a:lnTo>
                  <a:lnTo>
                    <a:pt x="1470937" y="3561744"/>
                  </a:lnTo>
                  <a:lnTo>
                    <a:pt x="1425649" y="3553678"/>
                  </a:lnTo>
                  <a:lnTo>
                    <a:pt x="1380767" y="3544432"/>
                  </a:lnTo>
                  <a:lnTo>
                    <a:pt x="1336307" y="3534023"/>
                  </a:lnTo>
                  <a:lnTo>
                    <a:pt x="1292286" y="3522466"/>
                  </a:lnTo>
                  <a:lnTo>
                    <a:pt x="1248718" y="3509777"/>
                  </a:lnTo>
                  <a:lnTo>
                    <a:pt x="1205621" y="3495974"/>
                  </a:lnTo>
                  <a:lnTo>
                    <a:pt x="1163009" y="3481072"/>
                  </a:lnTo>
                  <a:lnTo>
                    <a:pt x="1120898" y="3465087"/>
                  </a:lnTo>
                  <a:lnTo>
                    <a:pt x="1079306" y="3448036"/>
                  </a:lnTo>
                  <a:lnTo>
                    <a:pt x="1038246" y="3429935"/>
                  </a:lnTo>
                  <a:lnTo>
                    <a:pt x="997736" y="3410800"/>
                  </a:lnTo>
                  <a:lnTo>
                    <a:pt x="957791" y="3390648"/>
                  </a:lnTo>
                  <a:lnTo>
                    <a:pt x="918427" y="3369495"/>
                  </a:lnTo>
                  <a:lnTo>
                    <a:pt x="879660" y="3347356"/>
                  </a:lnTo>
                  <a:lnTo>
                    <a:pt x="841506" y="3324249"/>
                  </a:lnTo>
                  <a:lnTo>
                    <a:pt x="803980" y="3300190"/>
                  </a:lnTo>
                  <a:lnTo>
                    <a:pt x="767099" y="3275194"/>
                  </a:lnTo>
                  <a:lnTo>
                    <a:pt x="730878" y="3249278"/>
                  </a:lnTo>
                  <a:lnTo>
                    <a:pt x="695333" y="3222459"/>
                  </a:lnTo>
                  <a:lnTo>
                    <a:pt x="660481" y="3194752"/>
                  </a:lnTo>
                  <a:lnTo>
                    <a:pt x="626336" y="3166174"/>
                  </a:lnTo>
                  <a:lnTo>
                    <a:pt x="592916" y="3136741"/>
                  </a:lnTo>
                  <a:lnTo>
                    <a:pt x="560235" y="3106469"/>
                  </a:lnTo>
                  <a:lnTo>
                    <a:pt x="528309" y="3075375"/>
                  </a:lnTo>
                  <a:lnTo>
                    <a:pt x="497155" y="3043475"/>
                  </a:lnTo>
                  <a:lnTo>
                    <a:pt x="466789" y="3010785"/>
                  </a:lnTo>
                  <a:lnTo>
                    <a:pt x="437226" y="2977321"/>
                  </a:lnTo>
                  <a:lnTo>
                    <a:pt x="408481" y="2943100"/>
                  </a:lnTo>
                  <a:lnTo>
                    <a:pt x="380572" y="2908137"/>
                  </a:lnTo>
                  <a:lnTo>
                    <a:pt x="353514" y="2872450"/>
                  </a:lnTo>
                  <a:lnTo>
                    <a:pt x="327322" y="2836054"/>
                  </a:lnTo>
                  <a:lnTo>
                    <a:pt x="302013" y="2798966"/>
                  </a:lnTo>
                  <a:lnTo>
                    <a:pt x="277602" y="2761201"/>
                  </a:lnTo>
                  <a:lnTo>
                    <a:pt x="254106" y="2722777"/>
                  </a:lnTo>
                  <a:lnTo>
                    <a:pt x="231539" y="2683709"/>
                  </a:lnTo>
                  <a:lnTo>
                    <a:pt x="209919" y="2644014"/>
                  </a:lnTo>
                  <a:lnTo>
                    <a:pt x="189261" y="2603707"/>
                  </a:lnTo>
                  <a:lnTo>
                    <a:pt x="169581" y="2562806"/>
                  </a:lnTo>
                  <a:lnTo>
                    <a:pt x="150894" y="2521326"/>
                  </a:lnTo>
                  <a:lnTo>
                    <a:pt x="133217" y="2479284"/>
                  </a:lnTo>
                  <a:lnTo>
                    <a:pt x="116565" y="2436696"/>
                  </a:lnTo>
                  <a:lnTo>
                    <a:pt x="100955" y="2393578"/>
                  </a:lnTo>
                  <a:lnTo>
                    <a:pt x="86401" y="2349946"/>
                  </a:lnTo>
                  <a:lnTo>
                    <a:pt x="72921" y="2305817"/>
                  </a:lnTo>
                  <a:lnTo>
                    <a:pt x="60530" y="2261207"/>
                  </a:lnTo>
                  <a:lnTo>
                    <a:pt x="49243" y="2216132"/>
                  </a:lnTo>
                  <a:lnTo>
                    <a:pt x="39078" y="2170609"/>
                  </a:lnTo>
                  <a:lnTo>
                    <a:pt x="30048" y="2124653"/>
                  </a:lnTo>
                  <a:lnTo>
                    <a:pt x="22171" y="2078281"/>
                  </a:lnTo>
                  <a:lnTo>
                    <a:pt x="15463" y="2031509"/>
                  </a:lnTo>
                  <a:lnTo>
                    <a:pt x="9938" y="1984354"/>
                  </a:lnTo>
                  <a:lnTo>
                    <a:pt x="5614" y="1936832"/>
                  </a:lnTo>
                  <a:lnTo>
                    <a:pt x="2505" y="1888958"/>
                  </a:lnTo>
                  <a:lnTo>
                    <a:pt x="629" y="1840750"/>
                  </a:lnTo>
                  <a:lnTo>
                    <a:pt x="0" y="1792224"/>
                  </a:lnTo>
                  <a:close/>
                </a:path>
              </a:pathLst>
            </a:custGeom>
            <a:noFill/>
            <a:ln w="38160">
              <a:solidFill>
                <a:srgbClr val="f8f8f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66" name="object 23" descr=""/>
            <p:cNvPicPr/>
            <p:nvPr/>
          </p:nvPicPr>
          <p:blipFill>
            <a:blip r:embed="rId9"/>
            <a:stretch/>
          </p:blipFill>
          <p:spPr>
            <a:xfrm>
              <a:off x="4928760" y="1652040"/>
              <a:ext cx="3671640" cy="3254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7" name="CustomShape 14"/>
          <p:cNvSpPr/>
          <p:nvPr/>
        </p:nvSpPr>
        <p:spPr>
          <a:xfrm>
            <a:off x="6442560" y="3306240"/>
            <a:ext cx="950760" cy="50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>
            <a:spAutoFit/>
          </a:bodyPr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b="1" lang="ru-RU" sz="3200" spc="-97" strike="noStrike">
                <a:solidFill>
                  <a:srgbClr val="000099"/>
                </a:solidFill>
                <a:latin typeface="Arial"/>
                <a:ea typeface="DejaVu Sans"/>
              </a:rPr>
              <a:t>73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%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68" name="CustomShape 15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0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bject 2" descr=""/>
          <p:cNvPicPr/>
          <p:nvPr/>
        </p:nvPicPr>
        <p:blipFill>
          <a:blip r:embed="rId1"/>
          <a:stretch/>
        </p:blipFill>
        <p:spPr>
          <a:xfrm>
            <a:off x="681120" y="41040"/>
            <a:ext cx="4947480" cy="1175400"/>
          </a:xfrm>
          <a:prstGeom prst="rect">
            <a:avLst/>
          </a:prstGeom>
          <a:ln>
            <a:noFill/>
          </a:ln>
        </p:spPr>
      </p:pic>
      <p:sp>
        <p:nvSpPr>
          <p:cNvPr id="170" name="CustomShape 1"/>
          <p:cNvSpPr/>
          <p:nvPr/>
        </p:nvSpPr>
        <p:spPr>
          <a:xfrm>
            <a:off x="993600" y="165960"/>
            <a:ext cx="416088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4400" spc="-7" strike="noStrike">
                <a:solidFill>
                  <a:srgbClr val="003399"/>
                </a:solidFill>
                <a:latin typeface="Times New Roman"/>
                <a:ea typeface="DejaVu Sans"/>
              </a:rPr>
              <a:t>СОДЕРЖАНИЕ</a:t>
            </a:r>
            <a:endParaRPr b="0" lang="ru-RU" sz="4400" spc="-1" strike="noStrike">
              <a:latin typeface="Arial"/>
            </a:endParaRPr>
          </a:p>
        </p:txBody>
      </p:sp>
      <p:grpSp>
        <p:nvGrpSpPr>
          <p:cNvPr id="171" name="Group 2"/>
          <p:cNvGrpSpPr/>
          <p:nvPr/>
        </p:nvGrpSpPr>
        <p:grpSpPr>
          <a:xfrm>
            <a:off x="1987200" y="4174200"/>
            <a:ext cx="5214600" cy="724320"/>
            <a:chOff x="1987200" y="4174200"/>
            <a:chExt cx="5214600" cy="724320"/>
          </a:xfrm>
        </p:grpSpPr>
        <p:sp>
          <p:nvSpPr>
            <p:cNvPr id="172" name="CustomShape 3"/>
            <p:cNvSpPr/>
            <p:nvPr/>
          </p:nvSpPr>
          <p:spPr>
            <a:xfrm>
              <a:off x="2363040" y="4815720"/>
              <a:ext cx="4838760" cy="77040"/>
            </a:xfrm>
            <a:custGeom>
              <a:avLst/>
              <a:gdLst/>
              <a:ahLst/>
              <a:rect l="l" t="t" r="r" b="b"/>
              <a:pathLst>
                <a:path w="4839970" h="78104">
                  <a:moveTo>
                    <a:pt x="25907" y="25908"/>
                  </a:moveTo>
                  <a:lnTo>
                    <a:pt x="0" y="25908"/>
                  </a:lnTo>
                  <a:lnTo>
                    <a:pt x="0" y="51816"/>
                  </a:lnTo>
                  <a:lnTo>
                    <a:pt x="25907" y="51816"/>
                  </a:lnTo>
                  <a:lnTo>
                    <a:pt x="25907" y="25908"/>
                  </a:lnTo>
                  <a:close/>
                  <a:moveTo>
                    <a:pt x="77724" y="25908"/>
                  </a:moveTo>
                  <a:lnTo>
                    <a:pt x="51815" y="25908"/>
                  </a:lnTo>
                  <a:lnTo>
                    <a:pt x="51815" y="51816"/>
                  </a:lnTo>
                  <a:lnTo>
                    <a:pt x="77724" y="51816"/>
                  </a:lnTo>
                  <a:lnTo>
                    <a:pt x="77724" y="25908"/>
                  </a:lnTo>
                  <a:close/>
                  <a:moveTo>
                    <a:pt x="129539" y="25908"/>
                  </a:moveTo>
                  <a:lnTo>
                    <a:pt x="103631" y="25908"/>
                  </a:lnTo>
                  <a:lnTo>
                    <a:pt x="103631" y="51816"/>
                  </a:lnTo>
                  <a:lnTo>
                    <a:pt x="129539" y="51816"/>
                  </a:lnTo>
                  <a:lnTo>
                    <a:pt x="129539" y="25908"/>
                  </a:lnTo>
                  <a:close/>
                  <a:moveTo>
                    <a:pt x="181356" y="25908"/>
                  </a:moveTo>
                  <a:lnTo>
                    <a:pt x="155448" y="25908"/>
                  </a:lnTo>
                  <a:lnTo>
                    <a:pt x="155448" y="51816"/>
                  </a:lnTo>
                  <a:lnTo>
                    <a:pt x="181356" y="51816"/>
                  </a:lnTo>
                  <a:lnTo>
                    <a:pt x="181356" y="25908"/>
                  </a:lnTo>
                  <a:close/>
                  <a:moveTo>
                    <a:pt x="233171" y="25908"/>
                  </a:moveTo>
                  <a:lnTo>
                    <a:pt x="207263" y="25908"/>
                  </a:lnTo>
                  <a:lnTo>
                    <a:pt x="207263" y="51816"/>
                  </a:lnTo>
                  <a:lnTo>
                    <a:pt x="233171" y="51816"/>
                  </a:lnTo>
                  <a:lnTo>
                    <a:pt x="233171" y="25908"/>
                  </a:lnTo>
                  <a:close/>
                  <a:moveTo>
                    <a:pt x="284988" y="25908"/>
                  </a:moveTo>
                  <a:lnTo>
                    <a:pt x="259080" y="25908"/>
                  </a:lnTo>
                  <a:lnTo>
                    <a:pt x="259080" y="51816"/>
                  </a:lnTo>
                  <a:lnTo>
                    <a:pt x="284988" y="51816"/>
                  </a:lnTo>
                  <a:lnTo>
                    <a:pt x="284988" y="25908"/>
                  </a:lnTo>
                  <a:close/>
                  <a:moveTo>
                    <a:pt x="336804" y="25908"/>
                  </a:moveTo>
                  <a:lnTo>
                    <a:pt x="310895" y="25908"/>
                  </a:lnTo>
                  <a:lnTo>
                    <a:pt x="310895" y="51816"/>
                  </a:lnTo>
                  <a:lnTo>
                    <a:pt x="336804" y="51816"/>
                  </a:lnTo>
                  <a:lnTo>
                    <a:pt x="336804" y="25908"/>
                  </a:lnTo>
                  <a:close/>
                  <a:moveTo>
                    <a:pt x="388619" y="25908"/>
                  </a:moveTo>
                  <a:lnTo>
                    <a:pt x="362712" y="25908"/>
                  </a:lnTo>
                  <a:lnTo>
                    <a:pt x="362712" y="51816"/>
                  </a:lnTo>
                  <a:lnTo>
                    <a:pt x="388619" y="51816"/>
                  </a:lnTo>
                  <a:lnTo>
                    <a:pt x="388619" y="25908"/>
                  </a:lnTo>
                  <a:close/>
                  <a:moveTo>
                    <a:pt x="440436" y="25908"/>
                  </a:moveTo>
                  <a:lnTo>
                    <a:pt x="414527" y="25908"/>
                  </a:lnTo>
                  <a:lnTo>
                    <a:pt x="414527" y="51816"/>
                  </a:lnTo>
                  <a:lnTo>
                    <a:pt x="440436" y="51816"/>
                  </a:lnTo>
                  <a:lnTo>
                    <a:pt x="440436" y="25908"/>
                  </a:lnTo>
                  <a:close/>
                  <a:moveTo>
                    <a:pt x="492251" y="25908"/>
                  </a:moveTo>
                  <a:lnTo>
                    <a:pt x="466344" y="25908"/>
                  </a:lnTo>
                  <a:lnTo>
                    <a:pt x="466344" y="51816"/>
                  </a:lnTo>
                  <a:lnTo>
                    <a:pt x="492251" y="51816"/>
                  </a:lnTo>
                  <a:lnTo>
                    <a:pt x="492251" y="25908"/>
                  </a:lnTo>
                  <a:close/>
                  <a:moveTo>
                    <a:pt x="544068" y="25908"/>
                  </a:moveTo>
                  <a:lnTo>
                    <a:pt x="518160" y="25908"/>
                  </a:lnTo>
                  <a:lnTo>
                    <a:pt x="518160" y="51816"/>
                  </a:lnTo>
                  <a:lnTo>
                    <a:pt x="544068" y="51816"/>
                  </a:lnTo>
                  <a:lnTo>
                    <a:pt x="544068" y="25908"/>
                  </a:lnTo>
                  <a:close/>
                  <a:moveTo>
                    <a:pt x="595883" y="25908"/>
                  </a:moveTo>
                  <a:lnTo>
                    <a:pt x="569976" y="25908"/>
                  </a:lnTo>
                  <a:lnTo>
                    <a:pt x="569976" y="51816"/>
                  </a:lnTo>
                  <a:lnTo>
                    <a:pt x="595883" y="51816"/>
                  </a:lnTo>
                  <a:lnTo>
                    <a:pt x="595883" y="25908"/>
                  </a:lnTo>
                  <a:close/>
                  <a:moveTo>
                    <a:pt x="647700" y="25908"/>
                  </a:moveTo>
                  <a:lnTo>
                    <a:pt x="621792" y="25908"/>
                  </a:lnTo>
                  <a:lnTo>
                    <a:pt x="621792" y="51816"/>
                  </a:lnTo>
                  <a:lnTo>
                    <a:pt x="647700" y="51816"/>
                  </a:lnTo>
                  <a:lnTo>
                    <a:pt x="647700" y="25908"/>
                  </a:lnTo>
                  <a:close/>
                  <a:moveTo>
                    <a:pt x="699515" y="25908"/>
                  </a:moveTo>
                  <a:lnTo>
                    <a:pt x="673607" y="25908"/>
                  </a:lnTo>
                  <a:lnTo>
                    <a:pt x="673607" y="51816"/>
                  </a:lnTo>
                  <a:lnTo>
                    <a:pt x="699515" y="51816"/>
                  </a:lnTo>
                  <a:lnTo>
                    <a:pt x="699515" y="25908"/>
                  </a:lnTo>
                  <a:close/>
                  <a:moveTo>
                    <a:pt x="751332" y="25908"/>
                  </a:moveTo>
                  <a:lnTo>
                    <a:pt x="725424" y="25908"/>
                  </a:lnTo>
                  <a:lnTo>
                    <a:pt x="725424" y="51816"/>
                  </a:lnTo>
                  <a:lnTo>
                    <a:pt x="751332" y="51816"/>
                  </a:lnTo>
                  <a:lnTo>
                    <a:pt x="751332" y="25908"/>
                  </a:lnTo>
                  <a:close/>
                  <a:moveTo>
                    <a:pt x="803148" y="25908"/>
                  </a:moveTo>
                  <a:lnTo>
                    <a:pt x="777239" y="25908"/>
                  </a:lnTo>
                  <a:lnTo>
                    <a:pt x="777239" y="51816"/>
                  </a:lnTo>
                  <a:lnTo>
                    <a:pt x="803148" y="51816"/>
                  </a:lnTo>
                  <a:lnTo>
                    <a:pt x="803148" y="25908"/>
                  </a:lnTo>
                  <a:close/>
                  <a:moveTo>
                    <a:pt x="854963" y="25908"/>
                  </a:moveTo>
                  <a:lnTo>
                    <a:pt x="829056" y="25908"/>
                  </a:lnTo>
                  <a:lnTo>
                    <a:pt x="829056" y="51816"/>
                  </a:lnTo>
                  <a:lnTo>
                    <a:pt x="854963" y="51816"/>
                  </a:lnTo>
                  <a:lnTo>
                    <a:pt x="854963" y="25908"/>
                  </a:lnTo>
                  <a:close/>
                  <a:moveTo>
                    <a:pt x="906779" y="25908"/>
                  </a:moveTo>
                  <a:lnTo>
                    <a:pt x="880871" y="25908"/>
                  </a:lnTo>
                  <a:lnTo>
                    <a:pt x="880871" y="51816"/>
                  </a:lnTo>
                  <a:lnTo>
                    <a:pt x="906779" y="51816"/>
                  </a:lnTo>
                  <a:lnTo>
                    <a:pt x="906779" y="25908"/>
                  </a:lnTo>
                  <a:close/>
                  <a:moveTo>
                    <a:pt x="958596" y="25908"/>
                  </a:moveTo>
                  <a:lnTo>
                    <a:pt x="932688" y="25908"/>
                  </a:lnTo>
                  <a:lnTo>
                    <a:pt x="932688" y="51816"/>
                  </a:lnTo>
                  <a:lnTo>
                    <a:pt x="958596" y="51816"/>
                  </a:lnTo>
                  <a:lnTo>
                    <a:pt x="958596" y="25908"/>
                  </a:lnTo>
                  <a:close/>
                  <a:moveTo>
                    <a:pt x="1010412" y="25908"/>
                  </a:moveTo>
                  <a:lnTo>
                    <a:pt x="984503" y="25908"/>
                  </a:lnTo>
                  <a:lnTo>
                    <a:pt x="984503" y="51816"/>
                  </a:lnTo>
                  <a:lnTo>
                    <a:pt x="1010412" y="51816"/>
                  </a:lnTo>
                  <a:lnTo>
                    <a:pt x="1010412" y="25908"/>
                  </a:lnTo>
                  <a:close/>
                  <a:moveTo>
                    <a:pt x="1062227" y="25908"/>
                  </a:moveTo>
                  <a:lnTo>
                    <a:pt x="1036320" y="25908"/>
                  </a:lnTo>
                  <a:lnTo>
                    <a:pt x="1036320" y="51816"/>
                  </a:lnTo>
                  <a:lnTo>
                    <a:pt x="1062227" y="51816"/>
                  </a:lnTo>
                  <a:lnTo>
                    <a:pt x="1062227" y="25908"/>
                  </a:lnTo>
                  <a:close/>
                  <a:moveTo>
                    <a:pt x="1114043" y="25908"/>
                  </a:moveTo>
                  <a:lnTo>
                    <a:pt x="1088136" y="25908"/>
                  </a:lnTo>
                  <a:lnTo>
                    <a:pt x="1088136" y="51816"/>
                  </a:lnTo>
                  <a:lnTo>
                    <a:pt x="1114043" y="51816"/>
                  </a:lnTo>
                  <a:lnTo>
                    <a:pt x="1114043" y="25908"/>
                  </a:lnTo>
                  <a:close/>
                  <a:moveTo>
                    <a:pt x="1165860" y="25908"/>
                  </a:moveTo>
                  <a:lnTo>
                    <a:pt x="1139952" y="25908"/>
                  </a:lnTo>
                  <a:lnTo>
                    <a:pt x="1139952" y="51816"/>
                  </a:lnTo>
                  <a:lnTo>
                    <a:pt x="1165860" y="51816"/>
                  </a:lnTo>
                  <a:lnTo>
                    <a:pt x="1165860" y="25908"/>
                  </a:lnTo>
                  <a:close/>
                  <a:moveTo>
                    <a:pt x="1217676" y="25908"/>
                  </a:moveTo>
                  <a:lnTo>
                    <a:pt x="1191767" y="25908"/>
                  </a:lnTo>
                  <a:lnTo>
                    <a:pt x="1191767" y="51816"/>
                  </a:lnTo>
                  <a:lnTo>
                    <a:pt x="1217676" y="51816"/>
                  </a:lnTo>
                  <a:lnTo>
                    <a:pt x="1217676" y="25908"/>
                  </a:lnTo>
                  <a:close/>
                  <a:moveTo>
                    <a:pt x="1269491" y="25908"/>
                  </a:moveTo>
                  <a:lnTo>
                    <a:pt x="1243584" y="25908"/>
                  </a:lnTo>
                  <a:lnTo>
                    <a:pt x="1243584" y="51816"/>
                  </a:lnTo>
                  <a:lnTo>
                    <a:pt x="1269491" y="51816"/>
                  </a:lnTo>
                  <a:lnTo>
                    <a:pt x="1269491" y="25908"/>
                  </a:lnTo>
                  <a:close/>
                  <a:moveTo>
                    <a:pt x="1321308" y="25908"/>
                  </a:moveTo>
                  <a:lnTo>
                    <a:pt x="1295400" y="25908"/>
                  </a:lnTo>
                  <a:lnTo>
                    <a:pt x="1295400" y="51816"/>
                  </a:lnTo>
                  <a:lnTo>
                    <a:pt x="1321308" y="51816"/>
                  </a:lnTo>
                  <a:lnTo>
                    <a:pt x="1321308" y="25908"/>
                  </a:lnTo>
                  <a:close/>
                  <a:moveTo>
                    <a:pt x="1373124" y="25908"/>
                  </a:moveTo>
                  <a:lnTo>
                    <a:pt x="1347215" y="25908"/>
                  </a:lnTo>
                  <a:lnTo>
                    <a:pt x="1347215" y="51816"/>
                  </a:lnTo>
                  <a:lnTo>
                    <a:pt x="1373124" y="51816"/>
                  </a:lnTo>
                  <a:lnTo>
                    <a:pt x="1373124" y="25908"/>
                  </a:lnTo>
                  <a:close/>
                  <a:moveTo>
                    <a:pt x="1424939" y="25908"/>
                  </a:moveTo>
                  <a:lnTo>
                    <a:pt x="1399032" y="25908"/>
                  </a:lnTo>
                  <a:lnTo>
                    <a:pt x="1399032" y="51816"/>
                  </a:lnTo>
                  <a:lnTo>
                    <a:pt x="1424939" y="51816"/>
                  </a:lnTo>
                  <a:lnTo>
                    <a:pt x="1424939" y="25908"/>
                  </a:lnTo>
                  <a:close/>
                  <a:moveTo>
                    <a:pt x="1476755" y="25908"/>
                  </a:moveTo>
                  <a:lnTo>
                    <a:pt x="1450848" y="25908"/>
                  </a:lnTo>
                  <a:lnTo>
                    <a:pt x="1450848" y="51816"/>
                  </a:lnTo>
                  <a:lnTo>
                    <a:pt x="1476755" y="51816"/>
                  </a:lnTo>
                  <a:lnTo>
                    <a:pt x="1476755" y="25908"/>
                  </a:lnTo>
                  <a:close/>
                  <a:moveTo>
                    <a:pt x="1528572" y="25908"/>
                  </a:moveTo>
                  <a:lnTo>
                    <a:pt x="1502664" y="25908"/>
                  </a:lnTo>
                  <a:lnTo>
                    <a:pt x="1502664" y="51816"/>
                  </a:lnTo>
                  <a:lnTo>
                    <a:pt x="1528572" y="51816"/>
                  </a:lnTo>
                  <a:lnTo>
                    <a:pt x="1528572" y="25908"/>
                  </a:lnTo>
                  <a:close/>
                  <a:moveTo>
                    <a:pt x="1580388" y="25908"/>
                  </a:moveTo>
                  <a:lnTo>
                    <a:pt x="1554479" y="25908"/>
                  </a:lnTo>
                  <a:lnTo>
                    <a:pt x="1554479" y="51816"/>
                  </a:lnTo>
                  <a:lnTo>
                    <a:pt x="1580388" y="51816"/>
                  </a:lnTo>
                  <a:lnTo>
                    <a:pt x="1580388" y="25908"/>
                  </a:lnTo>
                  <a:close/>
                  <a:moveTo>
                    <a:pt x="1632203" y="25908"/>
                  </a:moveTo>
                  <a:lnTo>
                    <a:pt x="1606296" y="25908"/>
                  </a:lnTo>
                  <a:lnTo>
                    <a:pt x="1606296" y="51816"/>
                  </a:lnTo>
                  <a:lnTo>
                    <a:pt x="1632203" y="51816"/>
                  </a:lnTo>
                  <a:lnTo>
                    <a:pt x="1632203" y="25908"/>
                  </a:lnTo>
                  <a:close/>
                  <a:moveTo>
                    <a:pt x="1684020" y="25908"/>
                  </a:moveTo>
                  <a:lnTo>
                    <a:pt x="1658112" y="25908"/>
                  </a:lnTo>
                  <a:lnTo>
                    <a:pt x="1658112" y="51816"/>
                  </a:lnTo>
                  <a:lnTo>
                    <a:pt x="1684020" y="51816"/>
                  </a:lnTo>
                  <a:lnTo>
                    <a:pt x="1684020" y="25908"/>
                  </a:lnTo>
                  <a:close/>
                  <a:moveTo>
                    <a:pt x="1735836" y="25908"/>
                  </a:moveTo>
                  <a:lnTo>
                    <a:pt x="1709927" y="25908"/>
                  </a:lnTo>
                  <a:lnTo>
                    <a:pt x="1709927" y="51816"/>
                  </a:lnTo>
                  <a:lnTo>
                    <a:pt x="1735836" y="51816"/>
                  </a:lnTo>
                  <a:lnTo>
                    <a:pt x="1735836" y="25908"/>
                  </a:lnTo>
                  <a:close/>
                  <a:moveTo>
                    <a:pt x="1787652" y="25908"/>
                  </a:moveTo>
                  <a:lnTo>
                    <a:pt x="1761743" y="25908"/>
                  </a:lnTo>
                  <a:lnTo>
                    <a:pt x="1761743" y="51816"/>
                  </a:lnTo>
                  <a:lnTo>
                    <a:pt x="1787652" y="51816"/>
                  </a:lnTo>
                  <a:lnTo>
                    <a:pt x="1787652" y="25908"/>
                  </a:lnTo>
                  <a:close/>
                  <a:moveTo>
                    <a:pt x="1839467" y="25908"/>
                  </a:moveTo>
                  <a:lnTo>
                    <a:pt x="1813560" y="25908"/>
                  </a:lnTo>
                  <a:lnTo>
                    <a:pt x="1813560" y="51816"/>
                  </a:lnTo>
                  <a:lnTo>
                    <a:pt x="1839467" y="51816"/>
                  </a:lnTo>
                  <a:lnTo>
                    <a:pt x="1839467" y="25908"/>
                  </a:lnTo>
                  <a:close/>
                  <a:moveTo>
                    <a:pt x="1891284" y="25908"/>
                  </a:moveTo>
                  <a:lnTo>
                    <a:pt x="1865376" y="25908"/>
                  </a:lnTo>
                  <a:lnTo>
                    <a:pt x="1865376" y="51816"/>
                  </a:lnTo>
                  <a:lnTo>
                    <a:pt x="1891284" y="51816"/>
                  </a:lnTo>
                  <a:lnTo>
                    <a:pt x="1891284" y="25908"/>
                  </a:lnTo>
                  <a:close/>
                  <a:moveTo>
                    <a:pt x="1943100" y="25908"/>
                  </a:moveTo>
                  <a:lnTo>
                    <a:pt x="1917191" y="25908"/>
                  </a:lnTo>
                  <a:lnTo>
                    <a:pt x="1917191" y="51816"/>
                  </a:lnTo>
                  <a:lnTo>
                    <a:pt x="1943100" y="51816"/>
                  </a:lnTo>
                  <a:lnTo>
                    <a:pt x="1943100" y="25908"/>
                  </a:lnTo>
                  <a:close/>
                  <a:moveTo>
                    <a:pt x="1994915" y="25908"/>
                  </a:moveTo>
                  <a:lnTo>
                    <a:pt x="1969008" y="25908"/>
                  </a:lnTo>
                  <a:lnTo>
                    <a:pt x="1969008" y="51816"/>
                  </a:lnTo>
                  <a:lnTo>
                    <a:pt x="1994915" y="51816"/>
                  </a:lnTo>
                  <a:lnTo>
                    <a:pt x="1994915" y="25908"/>
                  </a:lnTo>
                  <a:close/>
                  <a:moveTo>
                    <a:pt x="2046732" y="25908"/>
                  </a:moveTo>
                  <a:lnTo>
                    <a:pt x="2020824" y="25908"/>
                  </a:lnTo>
                  <a:lnTo>
                    <a:pt x="2020824" y="51816"/>
                  </a:lnTo>
                  <a:lnTo>
                    <a:pt x="2046732" y="51816"/>
                  </a:lnTo>
                  <a:lnTo>
                    <a:pt x="2046732" y="25908"/>
                  </a:lnTo>
                  <a:close/>
                  <a:moveTo>
                    <a:pt x="2098548" y="25908"/>
                  </a:moveTo>
                  <a:lnTo>
                    <a:pt x="2072639" y="25908"/>
                  </a:lnTo>
                  <a:lnTo>
                    <a:pt x="2072639" y="51816"/>
                  </a:lnTo>
                  <a:lnTo>
                    <a:pt x="2098548" y="51816"/>
                  </a:lnTo>
                  <a:lnTo>
                    <a:pt x="2098548" y="25908"/>
                  </a:lnTo>
                  <a:close/>
                  <a:moveTo>
                    <a:pt x="2150364" y="25908"/>
                  </a:moveTo>
                  <a:lnTo>
                    <a:pt x="2124455" y="25908"/>
                  </a:lnTo>
                  <a:lnTo>
                    <a:pt x="2124455" y="51816"/>
                  </a:lnTo>
                  <a:lnTo>
                    <a:pt x="2150364" y="51816"/>
                  </a:lnTo>
                  <a:lnTo>
                    <a:pt x="2150364" y="25908"/>
                  </a:lnTo>
                  <a:close/>
                  <a:moveTo>
                    <a:pt x="2202179" y="25908"/>
                  </a:moveTo>
                  <a:lnTo>
                    <a:pt x="2176272" y="25908"/>
                  </a:lnTo>
                  <a:lnTo>
                    <a:pt x="2176272" y="51816"/>
                  </a:lnTo>
                  <a:lnTo>
                    <a:pt x="2202179" y="51816"/>
                  </a:lnTo>
                  <a:lnTo>
                    <a:pt x="2202179" y="25908"/>
                  </a:lnTo>
                  <a:close/>
                  <a:moveTo>
                    <a:pt x="2253996" y="25908"/>
                  </a:moveTo>
                  <a:lnTo>
                    <a:pt x="2228088" y="25908"/>
                  </a:lnTo>
                  <a:lnTo>
                    <a:pt x="2228088" y="51816"/>
                  </a:lnTo>
                  <a:lnTo>
                    <a:pt x="2253996" y="51816"/>
                  </a:lnTo>
                  <a:lnTo>
                    <a:pt x="2253996" y="25908"/>
                  </a:lnTo>
                  <a:close/>
                  <a:moveTo>
                    <a:pt x="2305812" y="25908"/>
                  </a:moveTo>
                  <a:lnTo>
                    <a:pt x="2279904" y="25908"/>
                  </a:lnTo>
                  <a:lnTo>
                    <a:pt x="2279904" y="51816"/>
                  </a:lnTo>
                  <a:lnTo>
                    <a:pt x="2305812" y="51816"/>
                  </a:lnTo>
                  <a:lnTo>
                    <a:pt x="2305812" y="25908"/>
                  </a:lnTo>
                  <a:close/>
                  <a:moveTo>
                    <a:pt x="2357628" y="25908"/>
                  </a:moveTo>
                  <a:lnTo>
                    <a:pt x="2331720" y="25908"/>
                  </a:lnTo>
                  <a:lnTo>
                    <a:pt x="2331720" y="51816"/>
                  </a:lnTo>
                  <a:lnTo>
                    <a:pt x="2357628" y="51816"/>
                  </a:lnTo>
                  <a:lnTo>
                    <a:pt x="2357628" y="25908"/>
                  </a:lnTo>
                  <a:close/>
                  <a:moveTo>
                    <a:pt x="2409443" y="25908"/>
                  </a:moveTo>
                  <a:lnTo>
                    <a:pt x="2383536" y="25908"/>
                  </a:lnTo>
                  <a:lnTo>
                    <a:pt x="2383536" y="51816"/>
                  </a:lnTo>
                  <a:lnTo>
                    <a:pt x="2409443" y="51816"/>
                  </a:lnTo>
                  <a:lnTo>
                    <a:pt x="2409443" y="25908"/>
                  </a:lnTo>
                  <a:close/>
                  <a:moveTo>
                    <a:pt x="2461260" y="25908"/>
                  </a:moveTo>
                  <a:lnTo>
                    <a:pt x="2435352" y="25908"/>
                  </a:lnTo>
                  <a:lnTo>
                    <a:pt x="2435352" y="51816"/>
                  </a:lnTo>
                  <a:lnTo>
                    <a:pt x="2461260" y="51816"/>
                  </a:lnTo>
                  <a:lnTo>
                    <a:pt x="2461260" y="25908"/>
                  </a:lnTo>
                  <a:close/>
                  <a:moveTo>
                    <a:pt x="2513076" y="25908"/>
                  </a:moveTo>
                  <a:lnTo>
                    <a:pt x="2487167" y="25908"/>
                  </a:lnTo>
                  <a:lnTo>
                    <a:pt x="2487167" y="51816"/>
                  </a:lnTo>
                  <a:lnTo>
                    <a:pt x="2513076" y="51816"/>
                  </a:lnTo>
                  <a:lnTo>
                    <a:pt x="2513076" y="25908"/>
                  </a:lnTo>
                  <a:close/>
                  <a:moveTo>
                    <a:pt x="2564891" y="25908"/>
                  </a:moveTo>
                  <a:lnTo>
                    <a:pt x="2538984" y="25908"/>
                  </a:lnTo>
                  <a:lnTo>
                    <a:pt x="2538984" y="51816"/>
                  </a:lnTo>
                  <a:lnTo>
                    <a:pt x="2564891" y="51816"/>
                  </a:lnTo>
                  <a:lnTo>
                    <a:pt x="2564891" y="25908"/>
                  </a:lnTo>
                  <a:close/>
                  <a:moveTo>
                    <a:pt x="2616708" y="25908"/>
                  </a:moveTo>
                  <a:lnTo>
                    <a:pt x="2590800" y="25908"/>
                  </a:lnTo>
                  <a:lnTo>
                    <a:pt x="2590800" y="51816"/>
                  </a:lnTo>
                  <a:lnTo>
                    <a:pt x="2616708" y="51816"/>
                  </a:lnTo>
                  <a:lnTo>
                    <a:pt x="2616708" y="25908"/>
                  </a:lnTo>
                  <a:close/>
                  <a:moveTo>
                    <a:pt x="2668524" y="25908"/>
                  </a:moveTo>
                  <a:lnTo>
                    <a:pt x="2642616" y="25908"/>
                  </a:lnTo>
                  <a:lnTo>
                    <a:pt x="2642616" y="51816"/>
                  </a:lnTo>
                  <a:lnTo>
                    <a:pt x="2668524" y="51816"/>
                  </a:lnTo>
                  <a:lnTo>
                    <a:pt x="2668524" y="25908"/>
                  </a:lnTo>
                  <a:close/>
                  <a:moveTo>
                    <a:pt x="2720340" y="25908"/>
                  </a:moveTo>
                  <a:lnTo>
                    <a:pt x="2694432" y="25908"/>
                  </a:lnTo>
                  <a:lnTo>
                    <a:pt x="2694432" y="51816"/>
                  </a:lnTo>
                  <a:lnTo>
                    <a:pt x="2720340" y="51816"/>
                  </a:lnTo>
                  <a:lnTo>
                    <a:pt x="2720340" y="25908"/>
                  </a:lnTo>
                  <a:close/>
                  <a:moveTo>
                    <a:pt x="2772155" y="25908"/>
                  </a:moveTo>
                  <a:lnTo>
                    <a:pt x="2746248" y="25908"/>
                  </a:lnTo>
                  <a:lnTo>
                    <a:pt x="2746248" y="51816"/>
                  </a:lnTo>
                  <a:lnTo>
                    <a:pt x="2772155" y="51816"/>
                  </a:lnTo>
                  <a:lnTo>
                    <a:pt x="2772155" y="25908"/>
                  </a:lnTo>
                  <a:close/>
                  <a:moveTo>
                    <a:pt x="2823972" y="25908"/>
                  </a:moveTo>
                  <a:lnTo>
                    <a:pt x="2798064" y="25908"/>
                  </a:lnTo>
                  <a:lnTo>
                    <a:pt x="2798064" y="51816"/>
                  </a:lnTo>
                  <a:lnTo>
                    <a:pt x="2823972" y="51816"/>
                  </a:lnTo>
                  <a:lnTo>
                    <a:pt x="2823972" y="25908"/>
                  </a:lnTo>
                  <a:close/>
                  <a:moveTo>
                    <a:pt x="2875788" y="25908"/>
                  </a:moveTo>
                  <a:lnTo>
                    <a:pt x="2849879" y="25908"/>
                  </a:lnTo>
                  <a:lnTo>
                    <a:pt x="2849879" y="51816"/>
                  </a:lnTo>
                  <a:lnTo>
                    <a:pt x="2875788" y="51816"/>
                  </a:lnTo>
                  <a:lnTo>
                    <a:pt x="2875788" y="25908"/>
                  </a:lnTo>
                  <a:close/>
                  <a:moveTo>
                    <a:pt x="2927604" y="25908"/>
                  </a:moveTo>
                  <a:lnTo>
                    <a:pt x="2901696" y="25908"/>
                  </a:lnTo>
                  <a:lnTo>
                    <a:pt x="2901696" y="51816"/>
                  </a:lnTo>
                  <a:lnTo>
                    <a:pt x="2927604" y="51816"/>
                  </a:lnTo>
                  <a:lnTo>
                    <a:pt x="2927604" y="25908"/>
                  </a:lnTo>
                  <a:close/>
                  <a:moveTo>
                    <a:pt x="2979420" y="25908"/>
                  </a:moveTo>
                  <a:lnTo>
                    <a:pt x="2953512" y="25908"/>
                  </a:lnTo>
                  <a:lnTo>
                    <a:pt x="2953512" y="51816"/>
                  </a:lnTo>
                  <a:lnTo>
                    <a:pt x="2979420" y="51816"/>
                  </a:lnTo>
                  <a:lnTo>
                    <a:pt x="2979420" y="25908"/>
                  </a:lnTo>
                  <a:close/>
                  <a:moveTo>
                    <a:pt x="3031236" y="25908"/>
                  </a:moveTo>
                  <a:lnTo>
                    <a:pt x="3005328" y="25908"/>
                  </a:lnTo>
                  <a:lnTo>
                    <a:pt x="3005328" y="51816"/>
                  </a:lnTo>
                  <a:lnTo>
                    <a:pt x="3031236" y="51816"/>
                  </a:lnTo>
                  <a:lnTo>
                    <a:pt x="3031236" y="25908"/>
                  </a:lnTo>
                  <a:close/>
                  <a:moveTo>
                    <a:pt x="3083052" y="25908"/>
                  </a:moveTo>
                  <a:lnTo>
                    <a:pt x="3057143" y="25908"/>
                  </a:lnTo>
                  <a:lnTo>
                    <a:pt x="3057143" y="51816"/>
                  </a:lnTo>
                  <a:lnTo>
                    <a:pt x="3083052" y="51816"/>
                  </a:lnTo>
                  <a:lnTo>
                    <a:pt x="3083052" y="25908"/>
                  </a:lnTo>
                  <a:close/>
                  <a:moveTo>
                    <a:pt x="3134867" y="25908"/>
                  </a:moveTo>
                  <a:lnTo>
                    <a:pt x="3108960" y="25908"/>
                  </a:lnTo>
                  <a:lnTo>
                    <a:pt x="3108960" y="51816"/>
                  </a:lnTo>
                  <a:lnTo>
                    <a:pt x="3134867" y="51816"/>
                  </a:lnTo>
                  <a:lnTo>
                    <a:pt x="3134867" y="25908"/>
                  </a:lnTo>
                  <a:close/>
                  <a:moveTo>
                    <a:pt x="3186684" y="25908"/>
                  </a:moveTo>
                  <a:lnTo>
                    <a:pt x="3160776" y="25908"/>
                  </a:lnTo>
                  <a:lnTo>
                    <a:pt x="3160776" y="51816"/>
                  </a:lnTo>
                  <a:lnTo>
                    <a:pt x="3186684" y="51816"/>
                  </a:lnTo>
                  <a:lnTo>
                    <a:pt x="3186684" y="25908"/>
                  </a:lnTo>
                  <a:close/>
                  <a:moveTo>
                    <a:pt x="3238500" y="25908"/>
                  </a:moveTo>
                  <a:lnTo>
                    <a:pt x="3212591" y="25908"/>
                  </a:lnTo>
                  <a:lnTo>
                    <a:pt x="3212591" y="51816"/>
                  </a:lnTo>
                  <a:lnTo>
                    <a:pt x="3238500" y="51816"/>
                  </a:lnTo>
                  <a:lnTo>
                    <a:pt x="3238500" y="25908"/>
                  </a:lnTo>
                  <a:close/>
                  <a:moveTo>
                    <a:pt x="3290316" y="25908"/>
                  </a:moveTo>
                  <a:lnTo>
                    <a:pt x="3264408" y="25908"/>
                  </a:lnTo>
                  <a:lnTo>
                    <a:pt x="3264408" y="51816"/>
                  </a:lnTo>
                  <a:lnTo>
                    <a:pt x="3290316" y="51816"/>
                  </a:lnTo>
                  <a:lnTo>
                    <a:pt x="3290316" y="25908"/>
                  </a:lnTo>
                  <a:close/>
                  <a:moveTo>
                    <a:pt x="3342132" y="25908"/>
                  </a:moveTo>
                  <a:lnTo>
                    <a:pt x="3316224" y="25908"/>
                  </a:lnTo>
                  <a:lnTo>
                    <a:pt x="3316224" y="51816"/>
                  </a:lnTo>
                  <a:lnTo>
                    <a:pt x="3342132" y="51816"/>
                  </a:lnTo>
                  <a:lnTo>
                    <a:pt x="3342132" y="25908"/>
                  </a:lnTo>
                  <a:close/>
                  <a:moveTo>
                    <a:pt x="3393948" y="25908"/>
                  </a:moveTo>
                  <a:lnTo>
                    <a:pt x="3368040" y="25908"/>
                  </a:lnTo>
                  <a:lnTo>
                    <a:pt x="3368040" y="51816"/>
                  </a:lnTo>
                  <a:lnTo>
                    <a:pt x="3393948" y="51816"/>
                  </a:lnTo>
                  <a:lnTo>
                    <a:pt x="3393948" y="25908"/>
                  </a:lnTo>
                  <a:close/>
                  <a:moveTo>
                    <a:pt x="3445764" y="25908"/>
                  </a:moveTo>
                  <a:lnTo>
                    <a:pt x="3419855" y="25908"/>
                  </a:lnTo>
                  <a:lnTo>
                    <a:pt x="3419855" y="51816"/>
                  </a:lnTo>
                  <a:lnTo>
                    <a:pt x="3445764" y="51816"/>
                  </a:lnTo>
                  <a:lnTo>
                    <a:pt x="3445764" y="25908"/>
                  </a:lnTo>
                  <a:close/>
                  <a:moveTo>
                    <a:pt x="3497579" y="25908"/>
                  </a:moveTo>
                  <a:lnTo>
                    <a:pt x="3471672" y="25908"/>
                  </a:lnTo>
                  <a:lnTo>
                    <a:pt x="3471672" y="51816"/>
                  </a:lnTo>
                  <a:lnTo>
                    <a:pt x="3497579" y="51816"/>
                  </a:lnTo>
                  <a:lnTo>
                    <a:pt x="3497579" y="25908"/>
                  </a:lnTo>
                  <a:close/>
                  <a:moveTo>
                    <a:pt x="3549396" y="25908"/>
                  </a:moveTo>
                  <a:lnTo>
                    <a:pt x="3523488" y="25908"/>
                  </a:lnTo>
                  <a:lnTo>
                    <a:pt x="3523488" y="51816"/>
                  </a:lnTo>
                  <a:lnTo>
                    <a:pt x="3549396" y="51816"/>
                  </a:lnTo>
                  <a:lnTo>
                    <a:pt x="3549396" y="25908"/>
                  </a:lnTo>
                  <a:close/>
                  <a:moveTo>
                    <a:pt x="3601212" y="25908"/>
                  </a:moveTo>
                  <a:lnTo>
                    <a:pt x="3575304" y="25908"/>
                  </a:lnTo>
                  <a:lnTo>
                    <a:pt x="3575304" y="51816"/>
                  </a:lnTo>
                  <a:lnTo>
                    <a:pt x="3601212" y="51816"/>
                  </a:lnTo>
                  <a:lnTo>
                    <a:pt x="3601212" y="25908"/>
                  </a:lnTo>
                  <a:close/>
                  <a:moveTo>
                    <a:pt x="3653028" y="25908"/>
                  </a:moveTo>
                  <a:lnTo>
                    <a:pt x="3627120" y="25908"/>
                  </a:lnTo>
                  <a:lnTo>
                    <a:pt x="3627120" y="51816"/>
                  </a:lnTo>
                  <a:lnTo>
                    <a:pt x="3653028" y="51816"/>
                  </a:lnTo>
                  <a:lnTo>
                    <a:pt x="3653028" y="25908"/>
                  </a:lnTo>
                  <a:close/>
                  <a:moveTo>
                    <a:pt x="3704843" y="25908"/>
                  </a:moveTo>
                  <a:lnTo>
                    <a:pt x="3678936" y="25908"/>
                  </a:lnTo>
                  <a:lnTo>
                    <a:pt x="3678936" y="51816"/>
                  </a:lnTo>
                  <a:lnTo>
                    <a:pt x="3704843" y="51816"/>
                  </a:lnTo>
                  <a:lnTo>
                    <a:pt x="3704843" y="25908"/>
                  </a:lnTo>
                  <a:close/>
                  <a:moveTo>
                    <a:pt x="3756660" y="25908"/>
                  </a:moveTo>
                  <a:lnTo>
                    <a:pt x="3730752" y="25908"/>
                  </a:lnTo>
                  <a:lnTo>
                    <a:pt x="3730752" y="51816"/>
                  </a:lnTo>
                  <a:lnTo>
                    <a:pt x="3756660" y="51816"/>
                  </a:lnTo>
                  <a:lnTo>
                    <a:pt x="3756660" y="25908"/>
                  </a:lnTo>
                  <a:close/>
                  <a:moveTo>
                    <a:pt x="3808476" y="25908"/>
                  </a:moveTo>
                  <a:lnTo>
                    <a:pt x="3782567" y="25908"/>
                  </a:lnTo>
                  <a:lnTo>
                    <a:pt x="3782567" y="51816"/>
                  </a:lnTo>
                  <a:lnTo>
                    <a:pt x="3808476" y="51816"/>
                  </a:lnTo>
                  <a:lnTo>
                    <a:pt x="3808476" y="25908"/>
                  </a:lnTo>
                  <a:close/>
                  <a:moveTo>
                    <a:pt x="3860291" y="25908"/>
                  </a:moveTo>
                  <a:lnTo>
                    <a:pt x="3834384" y="25908"/>
                  </a:lnTo>
                  <a:lnTo>
                    <a:pt x="3834384" y="51816"/>
                  </a:lnTo>
                  <a:lnTo>
                    <a:pt x="3860291" y="51816"/>
                  </a:lnTo>
                  <a:lnTo>
                    <a:pt x="3860291" y="25908"/>
                  </a:lnTo>
                  <a:close/>
                  <a:moveTo>
                    <a:pt x="3912108" y="25908"/>
                  </a:moveTo>
                  <a:lnTo>
                    <a:pt x="3886200" y="25908"/>
                  </a:lnTo>
                  <a:lnTo>
                    <a:pt x="3886200" y="51816"/>
                  </a:lnTo>
                  <a:lnTo>
                    <a:pt x="3912108" y="51816"/>
                  </a:lnTo>
                  <a:lnTo>
                    <a:pt x="3912108" y="25908"/>
                  </a:lnTo>
                  <a:close/>
                  <a:moveTo>
                    <a:pt x="3963924" y="25908"/>
                  </a:moveTo>
                  <a:lnTo>
                    <a:pt x="3938016" y="25908"/>
                  </a:lnTo>
                  <a:lnTo>
                    <a:pt x="3938016" y="51816"/>
                  </a:lnTo>
                  <a:lnTo>
                    <a:pt x="3963924" y="51816"/>
                  </a:lnTo>
                  <a:lnTo>
                    <a:pt x="3963924" y="25908"/>
                  </a:lnTo>
                  <a:close/>
                  <a:moveTo>
                    <a:pt x="4015740" y="25908"/>
                  </a:moveTo>
                  <a:lnTo>
                    <a:pt x="3989832" y="25908"/>
                  </a:lnTo>
                  <a:lnTo>
                    <a:pt x="3989832" y="51816"/>
                  </a:lnTo>
                  <a:lnTo>
                    <a:pt x="4015740" y="51816"/>
                  </a:lnTo>
                  <a:lnTo>
                    <a:pt x="4015740" y="25908"/>
                  </a:lnTo>
                  <a:close/>
                  <a:moveTo>
                    <a:pt x="4067555" y="25908"/>
                  </a:moveTo>
                  <a:lnTo>
                    <a:pt x="4041648" y="25908"/>
                  </a:lnTo>
                  <a:lnTo>
                    <a:pt x="4041648" y="51816"/>
                  </a:lnTo>
                  <a:lnTo>
                    <a:pt x="4067555" y="51816"/>
                  </a:lnTo>
                  <a:lnTo>
                    <a:pt x="4067555" y="25908"/>
                  </a:lnTo>
                  <a:close/>
                  <a:moveTo>
                    <a:pt x="4119372" y="25908"/>
                  </a:moveTo>
                  <a:lnTo>
                    <a:pt x="4093464" y="25908"/>
                  </a:lnTo>
                  <a:lnTo>
                    <a:pt x="4093464" y="51816"/>
                  </a:lnTo>
                  <a:lnTo>
                    <a:pt x="4119372" y="51816"/>
                  </a:lnTo>
                  <a:lnTo>
                    <a:pt x="4119372" y="25908"/>
                  </a:lnTo>
                  <a:close/>
                  <a:moveTo>
                    <a:pt x="4171188" y="25908"/>
                  </a:moveTo>
                  <a:lnTo>
                    <a:pt x="4145280" y="25908"/>
                  </a:lnTo>
                  <a:lnTo>
                    <a:pt x="4145280" y="51816"/>
                  </a:lnTo>
                  <a:lnTo>
                    <a:pt x="4171188" y="51816"/>
                  </a:lnTo>
                  <a:lnTo>
                    <a:pt x="4171188" y="25908"/>
                  </a:lnTo>
                  <a:close/>
                  <a:moveTo>
                    <a:pt x="4223004" y="25908"/>
                  </a:moveTo>
                  <a:lnTo>
                    <a:pt x="4197095" y="25908"/>
                  </a:lnTo>
                  <a:lnTo>
                    <a:pt x="4197095" y="51816"/>
                  </a:lnTo>
                  <a:lnTo>
                    <a:pt x="4223004" y="51816"/>
                  </a:lnTo>
                  <a:lnTo>
                    <a:pt x="4223004" y="25908"/>
                  </a:lnTo>
                  <a:close/>
                  <a:moveTo>
                    <a:pt x="4274820" y="25908"/>
                  </a:moveTo>
                  <a:lnTo>
                    <a:pt x="4248912" y="25908"/>
                  </a:lnTo>
                  <a:lnTo>
                    <a:pt x="4248912" y="51816"/>
                  </a:lnTo>
                  <a:lnTo>
                    <a:pt x="4274820" y="51816"/>
                  </a:lnTo>
                  <a:lnTo>
                    <a:pt x="4274820" y="25908"/>
                  </a:lnTo>
                  <a:close/>
                  <a:moveTo>
                    <a:pt x="4326636" y="25908"/>
                  </a:moveTo>
                  <a:lnTo>
                    <a:pt x="4300728" y="25908"/>
                  </a:lnTo>
                  <a:lnTo>
                    <a:pt x="4300728" y="51816"/>
                  </a:lnTo>
                  <a:lnTo>
                    <a:pt x="4326636" y="51816"/>
                  </a:lnTo>
                  <a:lnTo>
                    <a:pt x="4326636" y="25908"/>
                  </a:lnTo>
                  <a:close/>
                  <a:moveTo>
                    <a:pt x="4378452" y="25908"/>
                  </a:moveTo>
                  <a:lnTo>
                    <a:pt x="4352544" y="25908"/>
                  </a:lnTo>
                  <a:lnTo>
                    <a:pt x="4352544" y="51816"/>
                  </a:lnTo>
                  <a:lnTo>
                    <a:pt x="4378452" y="51816"/>
                  </a:lnTo>
                  <a:lnTo>
                    <a:pt x="4378452" y="25908"/>
                  </a:lnTo>
                  <a:close/>
                  <a:moveTo>
                    <a:pt x="4430268" y="25908"/>
                  </a:moveTo>
                  <a:lnTo>
                    <a:pt x="4404360" y="25908"/>
                  </a:lnTo>
                  <a:lnTo>
                    <a:pt x="4404360" y="51816"/>
                  </a:lnTo>
                  <a:lnTo>
                    <a:pt x="4430268" y="51816"/>
                  </a:lnTo>
                  <a:lnTo>
                    <a:pt x="4430268" y="25908"/>
                  </a:lnTo>
                  <a:close/>
                  <a:moveTo>
                    <a:pt x="4482084" y="25908"/>
                  </a:moveTo>
                  <a:lnTo>
                    <a:pt x="4456176" y="25908"/>
                  </a:lnTo>
                  <a:lnTo>
                    <a:pt x="4456176" y="51816"/>
                  </a:lnTo>
                  <a:lnTo>
                    <a:pt x="4482084" y="51816"/>
                  </a:lnTo>
                  <a:lnTo>
                    <a:pt x="4482084" y="25908"/>
                  </a:lnTo>
                  <a:close/>
                  <a:moveTo>
                    <a:pt x="4533899" y="25908"/>
                  </a:moveTo>
                  <a:lnTo>
                    <a:pt x="4507992" y="25908"/>
                  </a:lnTo>
                  <a:lnTo>
                    <a:pt x="4507992" y="51816"/>
                  </a:lnTo>
                  <a:lnTo>
                    <a:pt x="4533899" y="51816"/>
                  </a:lnTo>
                  <a:lnTo>
                    <a:pt x="4533899" y="25908"/>
                  </a:lnTo>
                  <a:close/>
                  <a:moveTo>
                    <a:pt x="4585716" y="25908"/>
                  </a:moveTo>
                  <a:lnTo>
                    <a:pt x="4559808" y="25908"/>
                  </a:lnTo>
                  <a:lnTo>
                    <a:pt x="4559808" y="51816"/>
                  </a:lnTo>
                  <a:lnTo>
                    <a:pt x="4585716" y="51816"/>
                  </a:lnTo>
                  <a:lnTo>
                    <a:pt x="4585716" y="25908"/>
                  </a:lnTo>
                  <a:close/>
                  <a:moveTo>
                    <a:pt x="4637532" y="25908"/>
                  </a:moveTo>
                  <a:lnTo>
                    <a:pt x="4611623" y="25908"/>
                  </a:lnTo>
                  <a:lnTo>
                    <a:pt x="4611623" y="51816"/>
                  </a:lnTo>
                  <a:lnTo>
                    <a:pt x="4637532" y="51816"/>
                  </a:lnTo>
                  <a:lnTo>
                    <a:pt x="4637532" y="25908"/>
                  </a:lnTo>
                  <a:close/>
                  <a:moveTo>
                    <a:pt x="4689347" y="25908"/>
                  </a:moveTo>
                  <a:lnTo>
                    <a:pt x="4663440" y="25908"/>
                  </a:lnTo>
                  <a:lnTo>
                    <a:pt x="4663440" y="51816"/>
                  </a:lnTo>
                  <a:lnTo>
                    <a:pt x="4689347" y="51816"/>
                  </a:lnTo>
                  <a:lnTo>
                    <a:pt x="4689347" y="25908"/>
                  </a:lnTo>
                  <a:close/>
                  <a:moveTo>
                    <a:pt x="4741164" y="25908"/>
                  </a:moveTo>
                  <a:lnTo>
                    <a:pt x="4715256" y="25908"/>
                  </a:lnTo>
                  <a:lnTo>
                    <a:pt x="4715256" y="51816"/>
                  </a:lnTo>
                  <a:lnTo>
                    <a:pt x="4741164" y="51816"/>
                  </a:lnTo>
                  <a:lnTo>
                    <a:pt x="4741164" y="25908"/>
                  </a:lnTo>
                  <a:close/>
                  <a:moveTo>
                    <a:pt x="4800599" y="0"/>
                  </a:moveTo>
                  <a:lnTo>
                    <a:pt x="4785473" y="3053"/>
                  </a:lnTo>
                  <a:lnTo>
                    <a:pt x="4773120" y="11382"/>
                  </a:lnTo>
                  <a:lnTo>
                    <a:pt x="4764791" y="23735"/>
                  </a:lnTo>
                  <a:lnTo>
                    <a:pt x="4761738" y="38862"/>
                  </a:lnTo>
                  <a:lnTo>
                    <a:pt x="4764791" y="53988"/>
                  </a:lnTo>
                  <a:lnTo>
                    <a:pt x="4773120" y="66341"/>
                  </a:lnTo>
                  <a:lnTo>
                    <a:pt x="4785473" y="74670"/>
                  </a:lnTo>
                  <a:lnTo>
                    <a:pt x="4800599" y="77724"/>
                  </a:lnTo>
                  <a:lnTo>
                    <a:pt x="4815726" y="74670"/>
                  </a:lnTo>
                  <a:lnTo>
                    <a:pt x="4828079" y="66341"/>
                  </a:lnTo>
                  <a:lnTo>
                    <a:pt x="4836408" y="53988"/>
                  </a:lnTo>
                  <a:lnTo>
                    <a:pt x="4836846" y="51816"/>
                  </a:lnTo>
                  <a:lnTo>
                    <a:pt x="4767071" y="51816"/>
                  </a:lnTo>
                  <a:lnTo>
                    <a:pt x="4767071" y="25908"/>
                  </a:lnTo>
                  <a:lnTo>
                    <a:pt x="4836846" y="25908"/>
                  </a:lnTo>
                  <a:lnTo>
                    <a:pt x="4836408" y="23735"/>
                  </a:lnTo>
                  <a:lnTo>
                    <a:pt x="4828079" y="11382"/>
                  </a:lnTo>
                  <a:lnTo>
                    <a:pt x="4815726" y="3053"/>
                  </a:lnTo>
                  <a:lnTo>
                    <a:pt x="4800599" y="0"/>
                  </a:lnTo>
                  <a:close/>
                  <a:moveTo>
                    <a:pt x="4792980" y="25908"/>
                  </a:moveTo>
                  <a:lnTo>
                    <a:pt x="4767071" y="25908"/>
                  </a:lnTo>
                  <a:lnTo>
                    <a:pt x="4767071" y="51816"/>
                  </a:lnTo>
                  <a:lnTo>
                    <a:pt x="4792980" y="51816"/>
                  </a:lnTo>
                  <a:lnTo>
                    <a:pt x="4792980" y="25908"/>
                  </a:lnTo>
                  <a:close/>
                  <a:moveTo>
                    <a:pt x="4836846" y="25908"/>
                  </a:moveTo>
                  <a:lnTo>
                    <a:pt x="4792980" y="25908"/>
                  </a:lnTo>
                  <a:lnTo>
                    <a:pt x="4792980" y="51816"/>
                  </a:lnTo>
                  <a:lnTo>
                    <a:pt x="4836846" y="51816"/>
                  </a:lnTo>
                  <a:lnTo>
                    <a:pt x="4839462" y="38862"/>
                  </a:lnTo>
                  <a:lnTo>
                    <a:pt x="4836846" y="259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73" name="object 6" descr=""/>
            <p:cNvPicPr/>
            <p:nvPr/>
          </p:nvPicPr>
          <p:blipFill>
            <a:blip r:embed="rId2"/>
            <a:stretch/>
          </p:blipFill>
          <p:spPr>
            <a:xfrm>
              <a:off x="1987200" y="4174200"/>
              <a:ext cx="844560" cy="724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4" name="CustomShape 4"/>
          <p:cNvSpPr/>
          <p:nvPr/>
        </p:nvSpPr>
        <p:spPr>
          <a:xfrm>
            <a:off x="2213280" y="4347720"/>
            <a:ext cx="19404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7" strike="noStrike">
                <a:solidFill>
                  <a:srgbClr val="ffffff"/>
                </a:solidFill>
                <a:latin typeface="Arial"/>
                <a:ea typeface="DejaVu Sans"/>
              </a:rPr>
              <a:t>4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75" name="Group 5"/>
          <p:cNvGrpSpPr/>
          <p:nvPr/>
        </p:nvGrpSpPr>
        <p:grpSpPr>
          <a:xfrm>
            <a:off x="1987200" y="1659600"/>
            <a:ext cx="5214600" cy="724320"/>
            <a:chOff x="1987200" y="1659600"/>
            <a:chExt cx="5214600" cy="724320"/>
          </a:xfrm>
        </p:grpSpPr>
        <p:sp>
          <p:nvSpPr>
            <p:cNvPr id="176" name="CustomShape 6"/>
            <p:cNvSpPr/>
            <p:nvPr/>
          </p:nvSpPr>
          <p:spPr>
            <a:xfrm>
              <a:off x="2363040" y="2301120"/>
              <a:ext cx="4838760" cy="77040"/>
            </a:xfrm>
            <a:custGeom>
              <a:avLst/>
              <a:gdLst/>
              <a:ahLst/>
              <a:rect l="l" t="t" r="r" b="b"/>
              <a:pathLst>
                <a:path w="4839970" h="78105">
                  <a:moveTo>
                    <a:pt x="25907" y="25908"/>
                  </a:moveTo>
                  <a:lnTo>
                    <a:pt x="0" y="25908"/>
                  </a:lnTo>
                  <a:lnTo>
                    <a:pt x="0" y="51815"/>
                  </a:lnTo>
                  <a:lnTo>
                    <a:pt x="25907" y="51815"/>
                  </a:lnTo>
                  <a:lnTo>
                    <a:pt x="25907" y="25908"/>
                  </a:lnTo>
                  <a:close/>
                  <a:moveTo>
                    <a:pt x="77724" y="25908"/>
                  </a:moveTo>
                  <a:lnTo>
                    <a:pt x="51815" y="25908"/>
                  </a:lnTo>
                  <a:lnTo>
                    <a:pt x="51815" y="51815"/>
                  </a:lnTo>
                  <a:lnTo>
                    <a:pt x="77724" y="51815"/>
                  </a:lnTo>
                  <a:lnTo>
                    <a:pt x="77724" y="25908"/>
                  </a:lnTo>
                  <a:close/>
                  <a:moveTo>
                    <a:pt x="129539" y="25908"/>
                  </a:moveTo>
                  <a:lnTo>
                    <a:pt x="103631" y="25908"/>
                  </a:lnTo>
                  <a:lnTo>
                    <a:pt x="103631" y="51815"/>
                  </a:lnTo>
                  <a:lnTo>
                    <a:pt x="129539" y="51815"/>
                  </a:lnTo>
                  <a:lnTo>
                    <a:pt x="129539" y="25908"/>
                  </a:lnTo>
                  <a:close/>
                  <a:moveTo>
                    <a:pt x="181356" y="25908"/>
                  </a:moveTo>
                  <a:lnTo>
                    <a:pt x="155448" y="25908"/>
                  </a:lnTo>
                  <a:lnTo>
                    <a:pt x="155448" y="51815"/>
                  </a:lnTo>
                  <a:lnTo>
                    <a:pt x="181356" y="51815"/>
                  </a:lnTo>
                  <a:lnTo>
                    <a:pt x="181356" y="25908"/>
                  </a:lnTo>
                  <a:close/>
                  <a:moveTo>
                    <a:pt x="233171" y="25908"/>
                  </a:moveTo>
                  <a:lnTo>
                    <a:pt x="207263" y="25908"/>
                  </a:lnTo>
                  <a:lnTo>
                    <a:pt x="207263" y="51815"/>
                  </a:lnTo>
                  <a:lnTo>
                    <a:pt x="233171" y="51815"/>
                  </a:lnTo>
                  <a:lnTo>
                    <a:pt x="233171" y="25908"/>
                  </a:lnTo>
                  <a:close/>
                  <a:moveTo>
                    <a:pt x="284988" y="25908"/>
                  </a:moveTo>
                  <a:lnTo>
                    <a:pt x="259080" y="25908"/>
                  </a:lnTo>
                  <a:lnTo>
                    <a:pt x="259080" y="51815"/>
                  </a:lnTo>
                  <a:lnTo>
                    <a:pt x="284988" y="51815"/>
                  </a:lnTo>
                  <a:lnTo>
                    <a:pt x="284988" y="25908"/>
                  </a:lnTo>
                  <a:close/>
                  <a:moveTo>
                    <a:pt x="336804" y="25908"/>
                  </a:moveTo>
                  <a:lnTo>
                    <a:pt x="310895" y="25908"/>
                  </a:lnTo>
                  <a:lnTo>
                    <a:pt x="310895" y="51815"/>
                  </a:lnTo>
                  <a:lnTo>
                    <a:pt x="336804" y="51815"/>
                  </a:lnTo>
                  <a:lnTo>
                    <a:pt x="336804" y="25908"/>
                  </a:lnTo>
                  <a:close/>
                  <a:moveTo>
                    <a:pt x="388619" y="25908"/>
                  </a:moveTo>
                  <a:lnTo>
                    <a:pt x="362712" y="25908"/>
                  </a:lnTo>
                  <a:lnTo>
                    <a:pt x="362712" y="51815"/>
                  </a:lnTo>
                  <a:lnTo>
                    <a:pt x="388619" y="51815"/>
                  </a:lnTo>
                  <a:lnTo>
                    <a:pt x="388619" y="25908"/>
                  </a:lnTo>
                  <a:close/>
                  <a:moveTo>
                    <a:pt x="440436" y="25908"/>
                  </a:moveTo>
                  <a:lnTo>
                    <a:pt x="414527" y="25908"/>
                  </a:lnTo>
                  <a:lnTo>
                    <a:pt x="414527" y="51815"/>
                  </a:lnTo>
                  <a:lnTo>
                    <a:pt x="440436" y="51815"/>
                  </a:lnTo>
                  <a:lnTo>
                    <a:pt x="440436" y="25908"/>
                  </a:lnTo>
                  <a:close/>
                  <a:moveTo>
                    <a:pt x="492251" y="25908"/>
                  </a:moveTo>
                  <a:lnTo>
                    <a:pt x="466344" y="25908"/>
                  </a:lnTo>
                  <a:lnTo>
                    <a:pt x="466344" y="51815"/>
                  </a:lnTo>
                  <a:lnTo>
                    <a:pt x="492251" y="51815"/>
                  </a:lnTo>
                  <a:lnTo>
                    <a:pt x="492251" y="25908"/>
                  </a:lnTo>
                  <a:close/>
                  <a:moveTo>
                    <a:pt x="544068" y="25908"/>
                  </a:moveTo>
                  <a:lnTo>
                    <a:pt x="518160" y="25908"/>
                  </a:lnTo>
                  <a:lnTo>
                    <a:pt x="518160" y="51815"/>
                  </a:lnTo>
                  <a:lnTo>
                    <a:pt x="544068" y="51815"/>
                  </a:lnTo>
                  <a:lnTo>
                    <a:pt x="544068" y="25908"/>
                  </a:lnTo>
                  <a:close/>
                  <a:moveTo>
                    <a:pt x="595883" y="25908"/>
                  </a:moveTo>
                  <a:lnTo>
                    <a:pt x="569976" y="25908"/>
                  </a:lnTo>
                  <a:lnTo>
                    <a:pt x="569976" y="51815"/>
                  </a:lnTo>
                  <a:lnTo>
                    <a:pt x="595883" y="51815"/>
                  </a:lnTo>
                  <a:lnTo>
                    <a:pt x="595883" y="25908"/>
                  </a:lnTo>
                  <a:close/>
                  <a:moveTo>
                    <a:pt x="647700" y="25908"/>
                  </a:moveTo>
                  <a:lnTo>
                    <a:pt x="621792" y="25908"/>
                  </a:lnTo>
                  <a:lnTo>
                    <a:pt x="621792" y="51815"/>
                  </a:lnTo>
                  <a:lnTo>
                    <a:pt x="647700" y="51815"/>
                  </a:lnTo>
                  <a:lnTo>
                    <a:pt x="647700" y="25908"/>
                  </a:lnTo>
                  <a:close/>
                  <a:moveTo>
                    <a:pt x="699515" y="25908"/>
                  </a:moveTo>
                  <a:lnTo>
                    <a:pt x="673607" y="25908"/>
                  </a:lnTo>
                  <a:lnTo>
                    <a:pt x="673607" y="51815"/>
                  </a:lnTo>
                  <a:lnTo>
                    <a:pt x="699515" y="51815"/>
                  </a:lnTo>
                  <a:lnTo>
                    <a:pt x="699515" y="25908"/>
                  </a:lnTo>
                  <a:close/>
                  <a:moveTo>
                    <a:pt x="751332" y="25908"/>
                  </a:moveTo>
                  <a:lnTo>
                    <a:pt x="725424" y="25908"/>
                  </a:lnTo>
                  <a:lnTo>
                    <a:pt x="725424" y="51815"/>
                  </a:lnTo>
                  <a:lnTo>
                    <a:pt x="751332" y="51815"/>
                  </a:lnTo>
                  <a:lnTo>
                    <a:pt x="751332" y="25908"/>
                  </a:lnTo>
                  <a:close/>
                  <a:moveTo>
                    <a:pt x="803148" y="25908"/>
                  </a:moveTo>
                  <a:lnTo>
                    <a:pt x="777239" y="25908"/>
                  </a:lnTo>
                  <a:lnTo>
                    <a:pt x="777239" y="51815"/>
                  </a:lnTo>
                  <a:lnTo>
                    <a:pt x="803148" y="51815"/>
                  </a:lnTo>
                  <a:lnTo>
                    <a:pt x="803148" y="25908"/>
                  </a:lnTo>
                  <a:close/>
                  <a:moveTo>
                    <a:pt x="854963" y="25908"/>
                  </a:moveTo>
                  <a:lnTo>
                    <a:pt x="829056" y="25908"/>
                  </a:lnTo>
                  <a:lnTo>
                    <a:pt x="829056" y="51815"/>
                  </a:lnTo>
                  <a:lnTo>
                    <a:pt x="854963" y="51815"/>
                  </a:lnTo>
                  <a:lnTo>
                    <a:pt x="854963" y="25908"/>
                  </a:lnTo>
                  <a:close/>
                  <a:moveTo>
                    <a:pt x="906779" y="25908"/>
                  </a:moveTo>
                  <a:lnTo>
                    <a:pt x="880871" y="25908"/>
                  </a:lnTo>
                  <a:lnTo>
                    <a:pt x="880871" y="51815"/>
                  </a:lnTo>
                  <a:lnTo>
                    <a:pt x="906779" y="51815"/>
                  </a:lnTo>
                  <a:lnTo>
                    <a:pt x="906779" y="25908"/>
                  </a:lnTo>
                  <a:close/>
                  <a:moveTo>
                    <a:pt x="958596" y="25908"/>
                  </a:moveTo>
                  <a:lnTo>
                    <a:pt x="932688" y="25908"/>
                  </a:lnTo>
                  <a:lnTo>
                    <a:pt x="932688" y="51815"/>
                  </a:lnTo>
                  <a:lnTo>
                    <a:pt x="958596" y="51815"/>
                  </a:lnTo>
                  <a:lnTo>
                    <a:pt x="958596" y="25908"/>
                  </a:lnTo>
                  <a:close/>
                  <a:moveTo>
                    <a:pt x="1010412" y="25908"/>
                  </a:moveTo>
                  <a:lnTo>
                    <a:pt x="984503" y="25908"/>
                  </a:lnTo>
                  <a:lnTo>
                    <a:pt x="984503" y="51815"/>
                  </a:lnTo>
                  <a:lnTo>
                    <a:pt x="1010412" y="51815"/>
                  </a:lnTo>
                  <a:lnTo>
                    <a:pt x="1010412" y="25908"/>
                  </a:lnTo>
                  <a:close/>
                  <a:moveTo>
                    <a:pt x="1062227" y="25908"/>
                  </a:moveTo>
                  <a:lnTo>
                    <a:pt x="1036320" y="25908"/>
                  </a:lnTo>
                  <a:lnTo>
                    <a:pt x="1036320" y="51815"/>
                  </a:lnTo>
                  <a:lnTo>
                    <a:pt x="1062227" y="51815"/>
                  </a:lnTo>
                  <a:lnTo>
                    <a:pt x="1062227" y="25908"/>
                  </a:lnTo>
                  <a:close/>
                  <a:moveTo>
                    <a:pt x="1114043" y="25908"/>
                  </a:moveTo>
                  <a:lnTo>
                    <a:pt x="1088136" y="25908"/>
                  </a:lnTo>
                  <a:lnTo>
                    <a:pt x="1088136" y="51815"/>
                  </a:lnTo>
                  <a:lnTo>
                    <a:pt x="1114043" y="51815"/>
                  </a:lnTo>
                  <a:lnTo>
                    <a:pt x="1114043" y="25908"/>
                  </a:lnTo>
                  <a:close/>
                  <a:moveTo>
                    <a:pt x="1165860" y="25908"/>
                  </a:moveTo>
                  <a:lnTo>
                    <a:pt x="1139952" y="25908"/>
                  </a:lnTo>
                  <a:lnTo>
                    <a:pt x="1139952" y="51815"/>
                  </a:lnTo>
                  <a:lnTo>
                    <a:pt x="1165860" y="51815"/>
                  </a:lnTo>
                  <a:lnTo>
                    <a:pt x="1165860" y="25908"/>
                  </a:lnTo>
                  <a:close/>
                  <a:moveTo>
                    <a:pt x="1217676" y="25908"/>
                  </a:moveTo>
                  <a:lnTo>
                    <a:pt x="1191767" y="25908"/>
                  </a:lnTo>
                  <a:lnTo>
                    <a:pt x="1191767" y="51815"/>
                  </a:lnTo>
                  <a:lnTo>
                    <a:pt x="1217676" y="51815"/>
                  </a:lnTo>
                  <a:lnTo>
                    <a:pt x="1217676" y="25908"/>
                  </a:lnTo>
                  <a:close/>
                  <a:moveTo>
                    <a:pt x="1269491" y="25908"/>
                  </a:moveTo>
                  <a:lnTo>
                    <a:pt x="1243584" y="25908"/>
                  </a:lnTo>
                  <a:lnTo>
                    <a:pt x="1243584" y="51815"/>
                  </a:lnTo>
                  <a:lnTo>
                    <a:pt x="1269491" y="51815"/>
                  </a:lnTo>
                  <a:lnTo>
                    <a:pt x="1269491" y="25908"/>
                  </a:lnTo>
                  <a:close/>
                  <a:moveTo>
                    <a:pt x="1321308" y="25908"/>
                  </a:moveTo>
                  <a:lnTo>
                    <a:pt x="1295400" y="25908"/>
                  </a:lnTo>
                  <a:lnTo>
                    <a:pt x="1295400" y="51815"/>
                  </a:lnTo>
                  <a:lnTo>
                    <a:pt x="1321308" y="51815"/>
                  </a:lnTo>
                  <a:lnTo>
                    <a:pt x="1321308" y="25908"/>
                  </a:lnTo>
                  <a:close/>
                  <a:moveTo>
                    <a:pt x="1373124" y="25908"/>
                  </a:moveTo>
                  <a:lnTo>
                    <a:pt x="1347215" y="25908"/>
                  </a:lnTo>
                  <a:lnTo>
                    <a:pt x="1347215" y="51815"/>
                  </a:lnTo>
                  <a:lnTo>
                    <a:pt x="1373124" y="51815"/>
                  </a:lnTo>
                  <a:lnTo>
                    <a:pt x="1373124" y="25908"/>
                  </a:lnTo>
                  <a:close/>
                  <a:moveTo>
                    <a:pt x="1424939" y="25908"/>
                  </a:moveTo>
                  <a:lnTo>
                    <a:pt x="1399032" y="25908"/>
                  </a:lnTo>
                  <a:lnTo>
                    <a:pt x="1399032" y="51815"/>
                  </a:lnTo>
                  <a:lnTo>
                    <a:pt x="1424939" y="51815"/>
                  </a:lnTo>
                  <a:lnTo>
                    <a:pt x="1424939" y="25908"/>
                  </a:lnTo>
                  <a:close/>
                  <a:moveTo>
                    <a:pt x="1476755" y="25908"/>
                  </a:moveTo>
                  <a:lnTo>
                    <a:pt x="1450848" y="25908"/>
                  </a:lnTo>
                  <a:lnTo>
                    <a:pt x="1450848" y="51815"/>
                  </a:lnTo>
                  <a:lnTo>
                    <a:pt x="1476755" y="51815"/>
                  </a:lnTo>
                  <a:lnTo>
                    <a:pt x="1476755" y="25908"/>
                  </a:lnTo>
                  <a:close/>
                  <a:moveTo>
                    <a:pt x="1528572" y="25908"/>
                  </a:moveTo>
                  <a:lnTo>
                    <a:pt x="1502664" y="25908"/>
                  </a:lnTo>
                  <a:lnTo>
                    <a:pt x="1502664" y="51815"/>
                  </a:lnTo>
                  <a:lnTo>
                    <a:pt x="1528572" y="51815"/>
                  </a:lnTo>
                  <a:lnTo>
                    <a:pt x="1528572" y="25908"/>
                  </a:lnTo>
                  <a:close/>
                  <a:moveTo>
                    <a:pt x="1580388" y="25908"/>
                  </a:moveTo>
                  <a:lnTo>
                    <a:pt x="1554479" y="25908"/>
                  </a:lnTo>
                  <a:lnTo>
                    <a:pt x="1554479" y="51815"/>
                  </a:lnTo>
                  <a:lnTo>
                    <a:pt x="1580388" y="51815"/>
                  </a:lnTo>
                  <a:lnTo>
                    <a:pt x="1580388" y="25908"/>
                  </a:lnTo>
                  <a:close/>
                  <a:moveTo>
                    <a:pt x="1632203" y="25908"/>
                  </a:moveTo>
                  <a:lnTo>
                    <a:pt x="1606296" y="25908"/>
                  </a:lnTo>
                  <a:lnTo>
                    <a:pt x="1606296" y="51815"/>
                  </a:lnTo>
                  <a:lnTo>
                    <a:pt x="1632203" y="51815"/>
                  </a:lnTo>
                  <a:lnTo>
                    <a:pt x="1632203" y="25908"/>
                  </a:lnTo>
                  <a:close/>
                  <a:moveTo>
                    <a:pt x="1684020" y="25908"/>
                  </a:moveTo>
                  <a:lnTo>
                    <a:pt x="1658112" y="25908"/>
                  </a:lnTo>
                  <a:lnTo>
                    <a:pt x="1658112" y="51815"/>
                  </a:lnTo>
                  <a:lnTo>
                    <a:pt x="1684020" y="51815"/>
                  </a:lnTo>
                  <a:lnTo>
                    <a:pt x="1684020" y="25908"/>
                  </a:lnTo>
                  <a:close/>
                  <a:moveTo>
                    <a:pt x="1735836" y="25908"/>
                  </a:moveTo>
                  <a:lnTo>
                    <a:pt x="1709927" y="25908"/>
                  </a:lnTo>
                  <a:lnTo>
                    <a:pt x="1709927" y="51815"/>
                  </a:lnTo>
                  <a:lnTo>
                    <a:pt x="1735836" y="51815"/>
                  </a:lnTo>
                  <a:lnTo>
                    <a:pt x="1735836" y="25908"/>
                  </a:lnTo>
                  <a:close/>
                  <a:moveTo>
                    <a:pt x="1787652" y="25908"/>
                  </a:moveTo>
                  <a:lnTo>
                    <a:pt x="1761743" y="25908"/>
                  </a:lnTo>
                  <a:lnTo>
                    <a:pt x="1761743" y="51815"/>
                  </a:lnTo>
                  <a:lnTo>
                    <a:pt x="1787652" y="51815"/>
                  </a:lnTo>
                  <a:lnTo>
                    <a:pt x="1787652" y="25908"/>
                  </a:lnTo>
                  <a:close/>
                  <a:moveTo>
                    <a:pt x="1839467" y="25908"/>
                  </a:moveTo>
                  <a:lnTo>
                    <a:pt x="1813560" y="25908"/>
                  </a:lnTo>
                  <a:lnTo>
                    <a:pt x="1813560" y="51815"/>
                  </a:lnTo>
                  <a:lnTo>
                    <a:pt x="1839467" y="51815"/>
                  </a:lnTo>
                  <a:lnTo>
                    <a:pt x="1839467" y="25908"/>
                  </a:lnTo>
                  <a:close/>
                  <a:moveTo>
                    <a:pt x="1891284" y="25908"/>
                  </a:moveTo>
                  <a:lnTo>
                    <a:pt x="1865376" y="25908"/>
                  </a:lnTo>
                  <a:lnTo>
                    <a:pt x="1865376" y="51815"/>
                  </a:lnTo>
                  <a:lnTo>
                    <a:pt x="1891284" y="51815"/>
                  </a:lnTo>
                  <a:lnTo>
                    <a:pt x="1891284" y="25908"/>
                  </a:lnTo>
                  <a:close/>
                  <a:moveTo>
                    <a:pt x="1943100" y="25908"/>
                  </a:moveTo>
                  <a:lnTo>
                    <a:pt x="1917191" y="25908"/>
                  </a:lnTo>
                  <a:lnTo>
                    <a:pt x="1917191" y="51815"/>
                  </a:lnTo>
                  <a:lnTo>
                    <a:pt x="1943100" y="51815"/>
                  </a:lnTo>
                  <a:lnTo>
                    <a:pt x="1943100" y="25908"/>
                  </a:lnTo>
                  <a:close/>
                  <a:moveTo>
                    <a:pt x="1994915" y="25908"/>
                  </a:moveTo>
                  <a:lnTo>
                    <a:pt x="1969008" y="25908"/>
                  </a:lnTo>
                  <a:lnTo>
                    <a:pt x="1969008" y="51815"/>
                  </a:lnTo>
                  <a:lnTo>
                    <a:pt x="1994915" y="51815"/>
                  </a:lnTo>
                  <a:lnTo>
                    <a:pt x="1994915" y="25908"/>
                  </a:lnTo>
                  <a:close/>
                  <a:moveTo>
                    <a:pt x="2046732" y="25908"/>
                  </a:moveTo>
                  <a:lnTo>
                    <a:pt x="2020824" y="25908"/>
                  </a:lnTo>
                  <a:lnTo>
                    <a:pt x="2020824" y="51815"/>
                  </a:lnTo>
                  <a:lnTo>
                    <a:pt x="2046732" y="51815"/>
                  </a:lnTo>
                  <a:lnTo>
                    <a:pt x="2046732" y="25908"/>
                  </a:lnTo>
                  <a:close/>
                  <a:moveTo>
                    <a:pt x="2098548" y="25908"/>
                  </a:moveTo>
                  <a:lnTo>
                    <a:pt x="2072639" y="25908"/>
                  </a:lnTo>
                  <a:lnTo>
                    <a:pt x="2072639" y="51815"/>
                  </a:lnTo>
                  <a:lnTo>
                    <a:pt x="2098548" y="51815"/>
                  </a:lnTo>
                  <a:lnTo>
                    <a:pt x="2098548" y="25908"/>
                  </a:lnTo>
                  <a:close/>
                  <a:moveTo>
                    <a:pt x="2150364" y="25908"/>
                  </a:moveTo>
                  <a:lnTo>
                    <a:pt x="2124455" y="25908"/>
                  </a:lnTo>
                  <a:lnTo>
                    <a:pt x="2124455" y="51815"/>
                  </a:lnTo>
                  <a:lnTo>
                    <a:pt x="2150364" y="51815"/>
                  </a:lnTo>
                  <a:lnTo>
                    <a:pt x="2150364" y="25908"/>
                  </a:lnTo>
                  <a:close/>
                  <a:moveTo>
                    <a:pt x="2202179" y="25908"/>
                  </a:moveTo>
                  <a:lnTo>
                    <a:pt x="2176272" y="25908"/>
                  </a:lnTo>
                  <a:lnTo>
                    <a:pt x="2176272" y="51815"/>
                  </a:lnTo>
                  <a:lnTo>
                    <a:pt x="2202179" y="51815"/>
                  </a:lnTo>
                  <a:lnTo>
                    <a:pt x="2202179" y="25908"/>
                  </a:lnTo>
                  <a:close/>
                  <a:moveTo>
                    <a:pt x="2253996" y="25908"/>
                  </a:moveTo>
                  <a:lnTo>
                    <a:pt x="2228088" y="25908"/>
                  </a:lnTo>
                  <a:lnTo>
                    <a:pt x="2228088" y="51815"/>
                  </a:lnTo>
                  <a:lnTo>
                    <a:pt x="2253996" y="51815"/>
                  </a:lnTo>
                  <a:lnTo>
                    <a:pt x="2253996" y="25908"/>
                  </a:lnTo>
                  <a:close/>
                  <a:moveTo>
                    <a:pt x="2305812" y="25908"/>
                  </a:moveTo>
                  <a:lnTo>
                    <a:pt x="2279904" y="25908"/>
                  </a:lnTo>
                  <a:lnTo>
                    <a:pt x="2279904" y="51815"/>
                  </a:lnTo>
                  <a:lnTo>
                    <a:pt x="2305812" y="51815"/>
                  </a:lnTo>
                  <a:lnTo>
                    <a:pt x="2305812" y="25908"/>
                  </a:lnTo>
                  <a:close/>
                  <a:moveTo>
                    <a:pt x="2357628" y="25908"/>
                  </a:moveTo>
                  <a:lnTo>
                    <a:pt x="2331720" y="25908"/>
                  </a:lnTo>
                  <a:lnTo>
                    <a:pt x="2331720" y="51815"/>
                  </a:lnTo>
                  <a:lnTo>
                    <a:pt x="2357628" y="51815"/>
                  </a:lnTo>
                  <a:lnTo>
                    <a:pt x="2357628" y="25908"/>
                  </a:lnTo>
                  <a:close/>
                  <a:moveTo>
                    <a:pt x="2409443" y="25908"/>
                  </a:moveTo>
                  <a:lnTo>
                    <a:pt x="2383536" y="25908"/>
                  </a:lnTo>
                  <a:lnTo>
                    <a:pt x="2383536" y="51815"/>
                  </a:lnTo>
                  <a:lnTo>
                    <a:pt x="2409443" y="51815"/>
                  </a:lnTo>
                  <a:lnTo>
                    <a:pt x="2409443" y="25908"/>
                  </a:lnTo>
                  <a:close/>
                  <a:moveTo>
                    <a:pt x="2461260" y="25908"/>
                  </a:moveTo>
                  <a:lnTo>
                    <a:pt x="2435352" y="25908"/>
                  </a:lnTo>
                  <a:lnTo>
                    <a:pt x="2435352" y="51815"/>
                  </a:lnTo>
                  <a:lnTo>
                    <a:pt x="2461260" y="51815"/>
                  </a:lnTo>
                  <a:lnTo>
                    <a:pt x="2461260" y="25908"/>
                  </a:lnTo>
                  <a:close/>
                  <a:moveTo>
                    <a:pt x="2513076" y="25908"/>
                  </a:moveTo>
                  <a:lnTo>
                    <a:pt x="2487167" y="25908"/>
                  </a:lnTo>
                  <a:lnTo>
                    <a:pt x="2487167" y="51815"/>
                  </a:lnTo>
                  <a:lnTo>
                    <a:pt x="2513076" y="51815"/>
                  </a:lnTo>
                  <a:lnTo>
                    <a:pt x="2513076" y="25908"/>
                  </a:lnTo>
                  <a:close/>
                  <a:moveTo>
                    <a:pt x="2564891" y="25908"/>
                  </a:moveTo>
                  <a:lnTo>
                    <a:pt x="2538984" y="25908"/>
                  </a:lnTo>
                  <a:lnTo>
                    <a:pt x="2538984" y="51815"/>
                  </a:lnTo>
                  <a:lnTo>
                    <a:pt x="2564891" y="51815"/>
                  </a:lnTo>
                  <a:lnTo>
                    <a:pt x="2564891" y="25908"/>
                  </a:lnTo>
                  <a:close/>
                  <a:moveTo>
                    <a:pt x="2616708" y="25908"/>
                  </a:moveTo>
                  <a:lnTo>
                    <a:pt x="2590800" y="25908"/>
                  </a:lnTo>
                  <a:lnTo>
                    <a:pt x="2590800" y="51815"/>
                  </a:lnTo>
                  <a:lnTo>
                    <a:pt x="2616708" y="51815"/>
                  </a:lnTo>
                  <a:lnTo>
                    <a:pt x="2616708" y="25908"/>
                  </a:lnTo>
                  <a:close/>
                  <a:moveTo>
                    <a:pt x="2668524" y="25908"/>
                  </a:moveTo>
                  <a:lnTo>
                    <a:pt x="2642616" y="25908"/>
                  </a:lnTo>
                  <a:lnTo>
                    <a:pt x="2642616" y="51815"/>
                  </a:lnTo>
                  <a:lnTo>
                    <a:pt x="2668524" y="51815"/>
                  </a:lnTo>
                  <a:lnTo>
                    <a:pt x="2668524" y="25908"/>
                  </a:lnTo>
                  <a:close/>
                  <a:moveTo>
                    <a:pt x="2720340" y="25908"/>
                  </a:moveTo>
                  <a:lnTo>
                    <a:pt x="2694432" y="25908"/>
                  </a:lnTo>
                  <a:lnTo>
                    <a:pt x="2694432" y="51815"/>
                  </a:lnTo>
                  <a:lnTo>
                    <a:pt x="2720340" y="51815"/>
                  </a:lnTo>
                  <a:lnTo>
                    <a:pt x="2720340" y="25908"/>
                  </a:lnTo>
                  <a:close/>
                  <a:moveTo>
                    <a:pt x="2772155" y="25908"/>
                  </a:moveTo>
                  <a:lnTo>
                    <a:pt x="2746248" y="25908"/>
                  </a:lnTo>
                  <a:lnTo>
                    <a:pt x="2746248" y="51815"/>
                  </a:lnTo>
                  <a:lnTo>
                    <a:pt x="2772155" y="51815"/>
                  </a:lnTo>
                  <a:lnTo>
                    <a:pt x="2772155" y="25908"/>
                  </a:lnTo>
                  <a:close/>
                  <a:moveTo>
                    <a:pt x="2823972" y="25908"/>
                  </a:moveTo>
                  <a:lnTo>
                    <a:pt x="2798064" y="25908"/>
                  </a:lnTo>
                  <a:lnTo>
                    <a:pt x="2798064" y="51815"/>
                  </a:lnTo>
                  <a:lnTo>
                    <a:pt x="2823972" y="51815"/>
                  </a:lnTo>
                  <a:lnTo>
                    <a:pt x="2823972" y="25908"/>
                  </a:lnTo>
                  <a:close/>
                  <a:moveTo>
                    <a:pt x="2875788" y="25908"/>
                  </a:moveTo>
                  <a:lnTo>
                    <a:pt x="2849879" y="25908"/>
                  </a:lnTo>
                  <a:lnTo>
                    <a:pt x="2849879" y="51815"/>
                  </a:lnTo>
                  <a:lnTo>
                    <a:pt x="2875788" y="51815"/>
                  </a:lnTo>
                  <a:lnTo>
                    <a:pt x="2875788" y="25908"/>
                  </a:lnTo>
                  <a:close/>
                  <a:moveTo>
                    <a:pt x="2927604" y="25908"/>
                  </a:moveTo>
                  <a:lnTo>
                    <a:pt x="2901696" y="25908"/>
                  </a:lnTo>
                  <a:lnTo>
                    <a:pt x="2901696" y="51815"/>
                  </a:lnTo>
                  <a:lnTo>
                    <a:pt x="2927604" y="51815"/>
                  </a:lnTo>
                  <a:lnTo>
                    <a:pt x="2927604" y="25908"/>
                  </a:lnTo>
                  <a:close/>
                  <a:moveTo>
                    <a:pt x="2979420" y="25908"/>
                  </a:moveTo>
                  <a:lnTo>
                    <a:pt x="2953512" y="25908"/>
                  </a:lnTo>
                  <a:lnTo>
                    <a:pt x="2953512" y="51815"/>
                  </a:lnTo>
                  <a:lnTo>
                    <a:pt x="2979420" y="51815"/>
                  </a:lnTo>
                  <a:lnTo>
                    <a:pt x="2979420" y="25908"/>
                  </a:lnTo>
                  <a:close/>
                  <a:moveTo>
                    <a:pt x="3031236" y="25908"/>
                  </a:moveTo>
                  <a:lnTo>
                    <a:pt x="3005328" y="25908"/>
                  </a:lnTo>
                  <a:lnTo>
                    <a:pt x="3005328" y="51815"/>
                  </a:lnTo>
                  <a:lnTo>
                    <a:pt x="3031236" y="51815"/>
                  </a:lnTo>
                  <a:lnTo>
                    <a:pt x="3031236" y="25908"/>
                  </a:lnTo>
                  <a:close/>
                  <a:moveTo>
                    <a:pt x="3083052" y="25908"/>
                  </a:moveTo>
                  <a:lnTo>
                    <a:pt x="3057143" y="25908"/>
                  </a:lnTo>
                  <a:lnTo>
                    <a:pt x="3057143" y="51815"/>
                  </a:lnTo>
                  <a:lnTo>
                    <a:pt x="3083052" y="51815"/>
                  </a:lnTo>
                  <a:lnTo>
                    <a:pt x="3083052" y="25908"/>
                  </a:lnTo>
                  <a:close/>
                  <a:moveTo>
                    <a:pt x="3134867" y="25908"/>
                  </a:moveTo>
                  <a:lnTo>
                    <a:pt x="3108960" y="25908"/>
                  </a:lnTo>
                  <a:lnTo>
                    <a:pt x="3108960" y="51815"/>
                  </a:lnTo>
                  <a:lnTo>
                    <a:pt x="3134867" y="51815"/>
                  </a:lnTo>
                  <a:lnTo>
                    <a:pt x="3134867" y="25908"/>
                  </a:lnTo>
                  <a:close/>
                  <a:moveTo>
                    <a:pt x="3186684" y="25908"/>
                  </a:moveTo>
                  <a:lnTo>
                    <a:pt x="3160776" y="25908"/>
                  </a:lnTo>
                  <a:lnTo>
                    <a:pt x="3160776" y="51815"/>
                  </a:lnTo>
                  <a:lnTo>
                    <a:pt x="3186684" y="51815"/>
                  </a:lnTo>
                  <a:lnTo>
                    <a:pt x="3186684" y="25908"/>
                  </a:lnTo>
                  <a:close/>
                  <a:moveTo>
                    <a:pt x="3238500" y="25908"/>
                  </a:moveTo>
                  <a:lnTo>
                    <a:pt x="3212591" y="25908"/>
                  </a:lnTo>
                  <a:lnTo>
                    <a:pt x="3212591" y="51815"/>
                  </a:lnTo>
                  <a:lnTo>
                    <a:pt x="3238500" y="51815"/>
                  </a:lnTo>
                  <a:lnTo>
                    <a:pt x="3238500" y="25908"/>
                  </a:lnTo>
                  <a:close/>
                  <a:moveTo>
                    <a:pt x="3290316" y="25908"/>
                  </a:moveTo>
                  <a:lnTo>
                    <a:pt x="3264408" y="25908"/>
                  </a:lnTo>
                  <a:lnTo>
                    <a:pt x="3264408" y="51815"/>
                  </a:lnTo>
                  <a:lnTo>
                    <a:pt x="3290316" y="51815"/>
                  </a:lnTo>
                  <a:lnTo>
                    <a:pt x="3290316" y="25908"/>
                  </a:lnTo>
                  <a:close/>
                  <a:moveTo>
                    <a:pt x="3342132" y="25908"/>
                  </a:moveTo>
                  <a:lnTo>
                    <a:pt x="3316224" y="25908"/>
                  </a:lnTo>
                  <a:lnTo>
                    <a:pt x="3316224" y="51815"/>
                  </a:lnTo>
                  <a:lnTo>
                    <a:pt x="3342132" y="51815"/>
                  </a:lnTo>
                  <a:lnTo>
                    <a:pt x="3342132" y="25908"/>
                  </a:lnTo>
                  <a:close/>
                  <a:moveTo>
                    <a:pt x="3393948" y="25908"/>
                  </a:moveTo>
                  <a:lnTo>
                    <a:pt x="3368040" y="25908"/>
                  </a:lnTo>
                  <a:lnTo>
                    <a:pt x="3368040" y="51815"/>
                  </a:lnTo>
                  <a:lnTo>
                    <a:pt x="3393948" y="51815"/>
                  </a:lnTo>
                  <a:lnTo>
                    <a:pt x="3393948" y="25908"/>
                  </a:lnTo>
                  <a:close/>
                  <a:moveTo>
                    <a:pt x="3445764" y="25908"/>
                  </a:moveTo>
                  <a:lnTo>
                    <a:pt x="3419855" y="25908"/>
                  </a:lnTo>
                  <a:lnTo>
                    <a:pt x="3419855" y="51815"/>
                  </a:lnTo>
                  <a:lnTo>
                    <a:pt x="3445764" y="51815"/>
                  </a:lnTo>
                  <a:lnTo>
                    <a:pt x="3445764" y="25908"/>
                  </a:lnTo>
                  <a:close/>
                  <a:moveTo>
                    <a:pt x="3497579" y="25908"/>
                  </a:moveTo>
                  <a:lnTo>
                    <a:pt x="3471672" y="25908"/>
                  </a:lnTo>
                  <a:lnTo>
                    <a:pt x="3471672" y="51815"/>
                  </a:lnTo>
                  <a:lnTo>
                    <a:pt x="3497579" y="51815"/>
                  </a:lnTo>
                  <a:lnTo>
                    <a:pt x="3497579" y="25908"/>
                  </a:lnTo>
                  <a:close/>
                  <a:moveTo>
                    <a:pt x="3549396" y="25908"/>
                  </a:moveTo>
                  <a:lnTo>
                    <a:pt x="3523488" y="25908"/>
                  </a:lnTo>
                  <a:lnTo>
                    <a:pt x="3523488" y="51815"/>
                  </a:lnTo>
                  <a:lnTo>
                    <a:pt x="3549396" y="51815"/>
                  </a:lnTo>
                  <a:lnTo>
                    <a:pt x="3549396" y="25908"/>
                  </a:lnTo>
                  <a:close/>
                  <a:moveTo>
                    <a:pt x="3601212" y="25908"/>
                  </a:moveTo>
                  <a:lnTo>
                    <a:pt x="3575304" y="25908"/>
                  </a:lnTo>
                  <a:lnTo>
                    <a:pt x="3575304" y="51815"/>
                  </a:lnTo>
                  <a:lnTo>
                    <a:pt x="3601212" y="51815"/>
                  </a:lnTo>
                  <a:lnTo>
                    <a:pt x="3601212" y="25908"/>
                  </a:lnTo>
                  <a:close/>
                  <a:moveTo>
                    <a:pt x="3653028" y="25908"/>
                  </a:moveTo>
                  <a:lnTo>
                    <a:pt x="3627120" y="25908"/>
                  </a:lnTo>
                  <a:lnTo>
                    <a:pt x="3627120" y="51815"/>
                  </a:lnTo>
                  <a:lnTo>
                    <a:pt x="3653028" y="51815"/>
                  </a:lnTo>
                  <a:lnTo>
                    <a:pt x="3653028" y="25908"/>
                  </a:lnTo>
                  <a:close/>
                  <a:moveTo>
                    <a:pt x="3704843" y="25908"/>
                  </a:moveTo>
                  <a:lnTo>
                    <a:pt x="3678936" y="25908"/>
                  </a:lnTo>
                  <a:lnTo>
                    <a:pt x="3678936" y="51815"/>
                  </a:lnTo>
                  <a:lnTo>
                    <a:pt x="3704843" y="51815"/>
                  </a:lnTo>
                  <a:lnTo>
                    <a:pt x="3704843" y="25908"/>
                  </a:lnTo>
                  <a:close/>
                  <a:moveTo>
                    <a:pt x="3756660" y="25908"/>
                  </a:moveTo>
                  <a:lnTo>
                    <a:pt x="3730752" y="25908"/>
                  </a:lnTo>
                  <a:lnTo>
                    <a:pt x="3730752" y="51815"/>
                  </a:lnTo>
                  <a:lnTo>
                    <a:pt x="3756660" y="51815"/>
                  </a:lnTo>
                  <a:lnTo>
                    <a:pt x="3756660" y="25908"/>
                  </a:lnTo>
                  <a:close/>
                  <a:moveTo>
                    <a:pt x="3808476" y="25908"/>
                  </a:moveTo>
                  <a:lnTo>
                    <a:pt x="3782567" y="25908"/>
                  </a:lnTo>
                  <a:lnTo>
                    <a:pt x="3782567" y="51815"/>
                  </a:lnTo>
                  <a:lnTo>
                    <a:pt x="3808476" y="51815"/>
                  </a:lnTo>
                  <a:lnTo>
                    <a:pt x="3808476" y="25908"/>
                  </a:lnTo>
                  <a:close/>
                  <a:moveTo>
                    <a:pt x="3860291" y="25908"/>
                  </a:moveTo>
                  <a:lnTo>
                    <a:pt x="3834384" y="25908"/>
                  </a:lnTo>
                  <a:lnTo>
                    <a:pt x="3834384" y="51815"/>
                  </a:lnTo>
                  <a:lnTo>
                    <a:pt x="3860291" y="51815"/>
                  </a:lnTo>
                  <a:lnTo>
                    <a:pt x="3860291" y="25908"/>
                  </a:lnTo>
                  <a:close/>
                  <a:moveTo>
                    <a:pt x="3912108" y="25908"/>
                  </a:moveTo>
                  <a:lnTo>
                    <a:pt x="3886200" y="25908"/>
                  </a:lnTo>
                  <a:lnTo>
                    <a:pt x="3886200" y="51815"/>
                  </a:lnTo>
                  <a:lnTo>
                    <a:pt x="3912108" y="51815"/>
                  </a:lnTo>
                  <a:lnTo>
                    <a:pt x="3912108" y="25908"/>
                  </a:lnTo>
                  <a:close/>
                  <a:moveTo>
                    <a:pt x="3963924" y="25908"/>
                  </a:moveTo>
                  <a:lnTo>
                    <a:pt x="3938016" y="25908"/>
                  </a:lnTo>
                  <a:lnTo>
                    <a:pt x="3938016" y="51815"/>
                  </a:lnTo>
                  <a:lnTo>
                    <a:pt x="3963924" y="51815"/>
                  </a:lnTo>
                  <a:lnTo>
                    <a:pt x="3963924" y="25908"/>
                  </a:lnTo>
                  <a:close/>
                  <a:moveTo>
                    <a:pt x="4015740" y="25908"/>
                  </a:moveTo>
                  <a:lnTo>
                    <a:pt x="3989832" y="25908"/>
                  </a:lnTo>
                  <a:lnTo>
                    <a:pt x="3989832" y="51815"/>
                  </a:lnTo>
                  <a:lnTo>
                    <a:pt x="4015740" y="51815"/>
                  </a:lnTo>
                  <a:lnTo>
                    <a:pt x="4015740" y="25908"/>
                  </a:lnTo>
                  <a:close/>
                  <a:moveTo>
                    <a:pt x="4067555" y="25908"/>
                  </a:moveTo>
                  <a:lnTo>
                    <a:pt x="4041648" y="25908"/>
                  </a:lnTo>
                  <a:lnTo>
                    <a:pt x="4041648" y="51815"/>
                  </a:lnTo>
                  <a:lnTo>
                    <a:pt x="4067555" y="51815"/>
                  </a:lnTo>
                  <a:lnTo>
                    <a:pt x="4067555" y="25908"/>
                  </a:lnTo>
                  <a:close/>
                  <a:moveTo>
                    <a:pt x="4119372" y="25908"/>
                  </a:moveTo>
                  <a:lnTo>
                    <a:pt x="4093464" y="25908"/>
                  </a:lnTo>
                  <a:lnTo>
                    <a:pt x="4093464" y="51815"/>
                  </a:lnTo>
                  <a:lnTo>
                    <a:pt x="4119372" y="51815"/>
                  </a:lnTo>
                  <a:lnTo>
                    <a:pt x="4119372" y="25908"/>
                  </a:lnTo>
                  <a:close/>
                  <a:moveTo>
                    <a:pt x="4171188" y="25908"/>
                  </a:moveTo>
                  <a:lnTo>
                    <a:pt x="4145280" y="25908"/>
                  </a:lnTo>
                  <a:lnTo>
                    <a:pt x="4145280" y="51815"/>
                  </a:lnTo>
                  <a:lnTo>
                    <a:pt x="4171188" y="51815"/>
                  </a:lnTo>
                  <a:lnTo>
                    <a:pt x="4171188" y="25908"/>
                  </a:lnTo>
                  <a:close/>
                  <a:moveTo>
                    <a:pt x="4223004" y="25908"/>
                  </a:moveTo>
                  <a:lnTo>
                    <a:pt x="4197095" y="25908"/>
                  </a:lnTo>
                  <a:lnTo>
                    <a:pt x="4197095" y="51815"/>
                  </a:lnTo>
                  <a:lnTo>
                    <a:pt x="4223004" y="51815"/>
                  </a:lnTo>
                  <a:lnTo>
                    <a:pt x="4223004" y="25908"/>
                  </a:lnTo>
                  <a:close/>
                  <a:moveTo>
                    <a:pt x="4274820" y="25908"/>
                  </a:moveTo>
                  <a:lnTo>
                    <a:pt x="4248912" y="25908"/>
                  </a:lnTo>
                  <a:lnTo>
                    <a:pt x="4248912" y="51815"/>
                  </a:lnTo>
                  <a:lnTo>
                    <a:pt x="4274820" y="51815"/>
                  </a:lnTo>
                  <a:lnTo>
                    <a:pt x="4274820" y="25908"/>
                  </a:lnTo>
                  <a:close/>
                  <a:moveTo>
                    <a:pt x="4326636" y="25908"/>
                  </a:moveTo>
                  <a:lnTo>
                    <a:pt x="4300728" y="25908"/>
                  </a:lnTo>
                  <a:lnTo>
                    <a:pt x="4300728" y="51815"/>
                  </a:lnTo>
                  <a:lnTo>
                    <a:pt x="4326636" y="51815"/>
                  </a:lnTo>
                  <a:lnTo>
                    <a:pt x="4326636" y="25908"/>
                  </a:lnTo>
                  <a:close/>
                  <a:moveTo>
                    <a:pt x="4378452" y="25908"/>
                  </a:moveTo>
                  <a:lnTo>
                    <a:pt x="4352544" y="25908"/>
                  </a:lnTo>
                  <a:lnTo>
                    <a:pt x="4352544" y="51815"/>
                  </a:lnTo>
                  <a:lnTo>
                    <a:pt x="4378452" y="51815"/>
                  </a:lnTo>
                  <a:lnTo>
                    <a:pt x="4378452" y="25908"/>
                  </a:lnTo>
                  <a:close/>
                  <a:moveTo>
                    <a:pt x="4430268" y="25908"/>
                  </a:moveTo>
                  <a:lnTo>
                    <a:pt x="4404360" y="25908"/>
                  </a:lnTo>
                  <a:lnTo>
                    <a:pt x="4404360" y="51815"/>
                  </a:lnTo>
                  <a:lnTo>
                    <a:pt x="4430268" y="51815"/>
                  </a:lnTo>
                  <a:lnTo>
                    <a:pt x="4430268" y="25908"/>
                  </a:lnTo>
                  <a:close/>
                  <a:moveTo>
                    <a:pt x="4482084" y="25908"/>
                  </a:moveTo>
                  <a:lnTo>
                    <a:pt x="4456176" y="25908"/>
                  </a:lnTo>
                  <a:lnTo>
                    <a:pt x="4456176" y="51815"/>
                  </a:lnTo>
                  <a:lnTo>
                    <a:pt x="4482084" y="51815"/>
                  </a:lnTo>
                  <a:lnTo>
                    <a:pt x="4482084" y="25908"/>
                  </a:lnTo>
                  <a:close/>
                  <a:moveTo>
                    <a:pt x="4533899" y="25908"/>
                  </a:moveTo>
                  <a:lnTo>
                    <a:pt x="4507992" y="25908"/>
                  </a:lnTo>
                  <a:lnTo>
                    <a:pt x="4507992" y="51815"/>
                  </a:lnTo>
                  <a:lnTo>
                    <a:pt x="4533899" y="51815"/>
                  </a:lnTo>
                  <a:lnTo>
                    <a:pt x="4533899" y="25908"/>
                  </a:lnTo>
                  <a:close/>
                  <a:moveTo>
                    <a:pt x="4585716" y="25908"/>
                  </a:moveTo>
                  <a:lnTo>
                    <a:pt x="4559808" y="25908"/>
                  </a:lnTo>
                  <a:lnTo>
                    <a:pt x="4559808" y="51815"/>
                  </a:lnTo>
                  <a:lnTo>
                    <a:pt x="4585716" y="51815"/>
                  </a:lnTo>
                  <a:lnTo>
                    <a:pt x="4585716" y="25908"/>
                  </a:lnTo>
                  <a:close/>
                  <a:moveTo>
                    <a:pt x="4637532" y="25908"/>
                  </a:moveTo>
                  <a:lnTo>
                    <a:pt x="4611623" y="25908"/>
                  </a:lnTo>
                  <a:lnTo>
                    <a:pt x="4611623" y="51815"/>
                  </a:lnTo>
                  <a:lnTo>
                    <a:pt x="4637532" y="51815"/>
                  </a:lnTo>
                  <a:lnTo>
                    <a:pt x="4637532" y="25908"/>
                  </a:lnTo>
                  <a:close/>
                  <a:moveTo>
                    <a:pt x="4689347" y="25908"/>
                  </a:moveTo>
                  <a:lnTo>
                    <a:pt x="4663440" y="25908"/>
                  </a:lnTo>
                  <a:lnTo>
                    <a:pt x="4663440" y="51815"/>
                  </a:lnTo>
                  <a:lnTo>
                    <a:pt x="4689347" y="51815"/>
                  </a:lnTo>
                  <a:lnTo>
                    <a:pt x="4689347" y="25908"/>
                  </a:lnTo>
                  <a:close/>
                  <a:moveTo>
                    <a:pt x="4741164" y="25908"/>
                  </a:moveTo>
                  <a:lnTo>
                    <a:pt x="4715256" y="25908"/>
                  </a:lnTo>
                  <a:lnTo>
                    <a:pt x="4715256" y="51815"/>
                  </a:lnTo>
                  <a:lnTo>
                    <a:pt x="4741164" y="51815"/>
                  </a:lnTo>
                  <a:lnTo>
                    <a:pt x="4741164" y="25908"/>
                  </a:lnTo>
                  <a:close/>
                  <a:moveTo>
                    <a:pt x="4800599" y="0"/>
                  </a:moveTo>
                  <a:lnTo>
                    <a:pt x="4785473" y="3053"/>
                  </a:lnTo>
                  <a:lnTo>
                    <a:pt x="4773120" y="11382"/>
                  </a:lnTo>
                  <a:lnTo>
                    <a:pt x="4764791" y="23735"/>
                  </a:lnTo>
                  <a:lnTo>
                    <a:pt x="4761738" y="38862"/>
                  </a:lnTo>
                  <a:lnTo>
                    <a:pt x="4764791" y="53988"/>
                  </a:lnTo>
                  <a:lnTo>
                    <a:pt x="4773120" y="66341"/>
                  </a:lnTo>
                  <a:lnTo>
                    <a:pt x="4785473" y="74670"/>
                  </a:lnTo>
                  <a:lnTo>
                    <a:pt x="4800599" y="77724"/>
                  </a:lnTo>
                  <a:lnTo>
                    <a:pt x="4815726" y="74670"/>
                  </a:lnTo>
                  <a:lnTo>
                    <a:pt x="4828079" y="66341"/>
                  </a:lnTo>
                  <a:lnTo>
                    <a:pt x="4836408" y="53988"/>
                  </a:lnTo>
                  <a:lnTo>
                    <a:pt x="4836846" y="51815"/>
                  </a:lnTo>
                  <a:lnTo>
                    <a:pt x="4767071" y="51815"/>
                  </a:lnTo>
                  <a:lnTo>
                    <a:pt x="4767071" y="25908"/>
                  </a:lnTo>
                  <a:lnTo>
                    <a:pt x="4836846" y="25908"/>
                  </a:lnTo>
                  <a:lnTo>
                    <a:pt x="4836408" y="23735"/>
                  </a:lnTo>
                  <a:lnTo>
                    <a:pt x="4828079" y="11382"/>
                  </a:lnTo>
                  <a:lnTo>
                    <a:pt x="4815726" y="3053"/>
                  </a:lnTo>
                  <a:lnTo>
                    <a:pt x="4800599" y="0"/>
                  </a:lnTo>
                  <a:close/>
                  <a:moveTo>
                    <a:pt x="4792980" y="25908"/>
                  </a:moveTo>
                  <a:lnTo>
                    <a:pt x="4767071" y="25908"/>
                  </a:lnTo>
                  <a:lnTo>
                    <a:pt x="4767071" y="51815"/>
                  </a:lnTo>
                  <a:lnTo>
                    <a:pt x="4792980" y="51815"/>
                  </a:lnTo>
                  <a:lnTo>
                    <a:pt x="4792980" y="25908"/>
                  </a:lnTo>
                  <a:close/>
                  <a:moveTo>
                    <a:pt x="4836846" y="25908"/>
                  </a:moveTo>
                  <a:lnTo>
                    <a:pt x="4792980" y="25908"/>
                  </a:lnTo>
                  <a:lnTo>
                    <a:pt x="4792980" y="51815"/>
                  </a:lnTo>
                  <a:lnTo>
                    <a:pt x="4836846" y="51815"/>
                  </a:lnTo>
                  <a:lnTo>
                    <a:pt x="4839462" y="38862"/>
                  </a:lnTo>
                  <a:lnTo>
                    <a:pt x="4836846" y="259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77" name="object 10" descr=""/>
            <p:cNvPicPr/>
            <p:nvPr/>
          </p:nvPicPr>
          <p:blipFill>
            <a:blip r:embed="rId3"/>
            <a:stretch/>
          </p:blipFill>
          <p:spPr>
            <a:xfrm>
              <a:off x="1987200" y="1659600"/>
              <a:ext cx="844560" cy="724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8" name="CustomShape 7"/>
          <p:cNvSpPr/>
          <p:nvPr/>
        </p:nvSpPr>
        <p:spPr>
          <a:xfrm>
            <a:off x="3508200" y="1951560"/>
            <a:ext cx="412272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5" strike="noStrike">
                <a:solidFill>
                  <a:srgbClr val="003399"/>
                </a:solidFill>
                <a:latin typeface="Arial"/>
                <a:ea typeface="DejaVu Sans"/>
              </a:rPr>
              <a:t>ОБЩАЯ</a:t>
            </a:r>
            <a:r>
              <a:rPr b="1" lang="ru-RU" sz="1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1800" spc="-15" strike="noStrike">
                <a:solidFill>
                  <a:srgbClr val="003399"/>
                </a:solidFill>
                <a:latin typeface="Arial"/>
                <a:ea typeface="DejaVu Sans"/>
              </a:rPr>
              <a:t>ХАРАКТЕРИСТИКА</a:t>
            </a:r>
            <a:r>
              <a:rPr b="1" lang="ru-RU" sz="1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3399"/>
                </a:solidFill>
                <a:latin typeface="Arial"/>
                <a:ea typeface="DejaVu Sans"/>
              </a:rPr>
              <a:t>ШКОЛЫ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9" name="CustomShape 8"/>
          <p:cNvSpPr/>
          <p:nvPr/>
        </p:nvSpPr>
        <p:spPr>
          <a:xfrm>
            <a:off x="2213280" y="1832760"/>
            <a:ext cx="19404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7" strike="noStrike">
                <a:solidFill>
                  <a:srgbClr val="ffffff"/>
                </a:solidFill>
                <a:latin typeface="Arial"/>
                <a:ea typeface="DejaVu Sans"/>
              </a:rPr>
              <a:t>1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80" name="Group 9"/>
          <p:cNvGrpSpPr/>
          <p:nvPr/>
        </p:nvGrpSpPr>
        <p:grpSpPr>
          <a:xfrm>
            <a:off x="1987200" y="2497680"/>
            <a:ext cx="5214600" cy="724320"/>
            <a:chOff x="1987200" y="2497680"/>
            <a:chExt cx="5214600" cy="724320"/>
          </a:xfrm>
        </p:grpSpPr>
        <p:sp>
          <p:nvSpPr>
            <p:cNvPr id="181" name="CustomShape 10"/>
            <p:cNvSpPr/>
            <p:nvPr/>
          </p:nvSpPr>
          <p:spPr>
            <a:xfrm>
              <a:off x="2363040" y="3139560"/>
              <a:ext cx="4838760" cy="77040"/>
            </a:xfrm>
            <a:custGeom>
              <a:avLst/>
              <a:gdLst/>
              <a:ahLst/>
              <a:rect l="l" t="t" r="r" b="b"/>
              <a:pathLst>
                <a:path w="4839970" h="78105">
                  <a:moveTo>
                    <a:pt x="25907" y="25908"/>
                  </a:moveTo>
                  <a:lnTo>
                    <a:pt x="0" y="25908"/>
                  </a:lnTo>
                  <a:lnTo>
                    <a:pt x="0" y="51815"/>
                  </a:lnTo>
                  <a:lnTo>
                    <a:pt x="25907" y="51815"/>
                  </a:lnTo>
                  <a:lnTo>
                    <a:pt x="25907" y="25908"/>
                  </a:lnTo>
                  <a:close/>
                  <a:moveTo>
                    <a:pt x="77724" y="25908"/>
                  </a:moveTo>
                  <a:lnTo>
                    <a:pt x="51815" y="25908"/>
                  </a:lnTo>
                  <a:lnTo>
                    <a:pt x="51815" y="51815"/>
                  </a:lnTo>
                  <a:lnTo>
                    <a:pt x="77724" y="51815"/>
                  </a:lnTo>
                  <a:lnTo>
                    <a:pt x="77724" y="25908"/>
                  </a:lnTo>
                  <a:close/>
                  <a:moveTo>
                    <a:pt x="129539" y="25908"/>
                  </a:moveTo>
                  <a:lnTo>
                    <a:pt x="103631" y="25908"/>
                  </a:lnTo>
                  <a:lnTo>
                    <a:pt x="103631" y="51815"/>
                  </a:lnTo>
                  <a:lnTo>
                    <a:pt x="129539" y="51815"/>
                  </a:lnTo>
                  <a:lnTo>
                    <a:pt x="129539" y="25908"/>
                  </a:lnTo>
                  <a:close/>
                  <a:moveTo>
                    <a:pt x="181356" y="25908"/>
                  </a:moveTo>
                  <a:lnTo>
                    <a:pt x="155448" y="25908"/>
                  </a:lnTo>
                  <a:lnTo>
                    <a:pt x="155448" y="51815"/>
                  </a:lnTo>
                  <a:lnTo>
                    <a:pt x="181356" y="51815"/>
                  </a:lnTo>
                  <a:lnTo>
                    <a:pt x="181356" y="25908"/>
                  </a:lnTo>
                  <a:close/>
                  <a:moveTo>
                    <a:pt x="233171" y="25908"/>
                  </a:moveTo>
                  <a:lnTo>
                    <a:pt x="207263" y="25908"/>
                  </a:lnTo>
                  <a:lnTo>
                    <a:pt x="207263" y="51815"/>
                  </a:lnTo>
                  <a:lnTo>
                    <a:pt x="233171" y="51815"/>
                  </a:lnTo>
                  <a:lnTo>
                    <a:pt x="233171" y="25908"/>
                  </a:lnTo>
                  <a:close/>
                  <a:moveTo>
                    <a:pt x="284988" y="25908"/>
                  </a:moveTo>
                  <a:lnTo>
                    <a:pt x="259080" y="25908"/>
                  </a:lnTo>
                  <a:lnTo>
                    <a:pt x="259080" y="51815"/>
                  </a:lnTo>
                  <a:lnTo>
                    <a:pt x="284988" y="51815"/>
                  </a:lnTo>
                  <a:lnTo>
                    <a:pt x="284988" y="25908"/>
                  </a:lnTo>
                  <a:close/>
                  <a:moveTo>
                    <a:pt x="336804" y="25908"/>
                  </a:moveTo>
                  <a:lnTo>
                    <a:pt x="310895" y="25908"/>
                  </a:lnTo>
                  <a:lnTo>
                    <a:pt x="310895" y="51815"/>
                  </a:lnTo>
                  <a:lnTo>
                    <a:pt x="336804" y="51815"/>
                  </a:lnTo>
                  <a:lnTo>
                    <a:pt x="336804" y="25908"/>
                  </a:lnTo>
                  <a:close/>
                  <a:moveTo>
                    <a:pt x="388619" y="25908"/>
                  </a:moveTo>
                  <a:lnTo>
                    <a:pt x="362712" y="25908"/>
                  </a:lnTo>
                  <a:lnTo>
                    <a:pt x="362712" y="51815"/>
                  </a:lnTo>
                  <a:lnTo>
                    <a:pt x="388619" y="51815"/>
                  </a:lnTo>
                  <a:lnTo>
                    <a:pt x="388619" y="25908"/>
                  </a:lnTo>
                  <a:close/>
                  <a:moveTo>
                    <a:pt x="440436" y="25908"/>
                  </a:moveTo>
                  <a:lnTo>
                    <a:pt x="414527" y="25908"/>
                  </a:lnTo>
                  <a:lnTo>
                    <a:pt x="414527" y="51815"/>
                  </a:lnTo>
                  <a:lnTo>
                    <a:pt x="440436" y="51815"/>
                  </a:lnTo>
                  <a:lnTo>
                    <a:pt x="440436" y="25908"/>
                  </a:lnTo>
                  <a:close/>
                  <a:moveTo>
                    <a:pt x="492251" y="25908"/>
                  </a:moveTo>
                  <a:lnTo>
                    <a:pt x="466344" y="25908"/>
                  </a:lnTo>
                  <a:lnTo>
                    <a:pt x="466344" y="51815"/>
                  </a:lnTo>
                  <a:lnTo>
                    <a:pt x="492251" y="51815"/>
                  </a:lnTo>
                  <a:lnTo>
                    <a:pt x="492251" y="25908"/>
                  </a:lnTo>
                  <a:close/>
                  <a:moveTo>
                    <a:pt x="544068" y="25908"/>
                  </a:moveTo>
                  <a:lnTo>
                    <a:pt x="518160" y="25908"/>
                  </a:lnTo>
                  <a:lnTo>
                    <a:pt x="518160" y="51815"/>
                  </a:lnTo>
                  <a:lnTo>
                    <a:pt x="544068" y="51815"/>
                  </a:lnTo>
                  <a:lnTo>
                    <a:pt x="544068" y="25908"/>
                  </a:lnTo>
                  <a:close/>
                  <a:moveTo>
                    <a:pt x="595883" y="25908"/>
                  </a:moveTo>
                  <a:lnTo>
                    <a:pt x="569976" y="25908"/>
                  </a:lnTo>
                  <a:lnTo>
                    <a:pt x="569976" y="51815"/>
                  </a:lnTo>
                  <a:lnTo>
                    <a:pt x="595883" y="51815"/>
                  </a:lnTo>
                  <a:lnTo>
                    <a:pt x="595883" y="25908"/>
                  </a:lnTo>
                  <a:close/>
                  <a:moveTo>
                    <a:pt x="647700" y="25908"/>
                  </a:moveTo>
                  <a:lnTo>
                    <a:pt x="621792" y="25908"/>
                  </a:lnTo>
                  <a:lnTo>
                    <a:pt x="621792" y="51815"/>
                  </a:lnTo>
                  <a:lnTo>
                    <a:pt x="647700" y="51815"/>
                  </a:lnTo>
                  <a:lnTo>
                    <a:pt x="647700" y="25908"/>
                  </a:lnTo>
                  <a:close/>
                  <a:moveTo>
                    <a:pt x="699515" y="25908"/>
                  </a:moveTo>
                  <a:lnTo>
                    <a:pt x="673607" y="25908"/>
                  </a:lnTo>
                  <a:lnTo>
                    <a:pt x="673607" y="51815"/>
                  </a:lnTo>
                  <a:lnTo>
                    <a:pt x="699515" y="51815"/>
                  </a:lnTo>
                  <a:lnTo>
                    <a:pt x="699515" y="25908"/>
                  </a:lnTo>
                  <a:close/>
                  <a:moveTo>
                    <a:pt x="751332" y="25908"/>
                  </a:moveTo>
                  <a:lnTo>
                    <a:pt x="725424" y="25908"/>
                  </a:lnTo>
                  <a:lnTo>
                    <a:pt x="725424" y="51815"/>
                  </a:lnTo>
                  <a:lnTo>
                    <a:pt x="751332" y="51815"/>
                  </a:lnTo>
                  <a:lnTo>
                    <a:pt x="751332" y="25908"/>
                  </a:lnTo>
                  <a:close/>
                  <a:moveTo>
                    <a:pt x="803148" y="25908"/>
                  </a:moveTo>
                  <a:lnTo>
                    <a:pt x="777239" y="25908"/>
                  </a:lnTo>
                  <a:lnTo>
                    <a:pt x="777239" y="51815"/>
                  </a:lnTo>
                  <a:lnTo>
                    <a:pt x="803148" y="51815"/>
                  </a:lnTo>
                  <a:lnTo>
                    <a:pt x="803148" y="25908"/>
                  </a:lnTo>
                  <a:close/>
                  <a:moveTo>
                    <a:pt x="854963" y="25908"/>
                  </a:moveTo>
                  <a:lnTo>
                    <a:pt x="829056" y="25908"/>
                  </a:lnTo>
                  <a:lnTo>
                    <a:pt x="829056" y="51815"/>
                  </a:lnTo>
                  <a:lnTo>
                    <a:pt x="854963" y="51815"/>
                  </a:lnTo>
                  <a:lnTo>
                    <a:pt x="854963" y="25908"/>
                  </a:lnTo>
                  <a:close/>
                  <a:moveTo>
                    <a:pt x="906779" y="25908"/>
                  </a:moveTo>
                  <a:lnTo>
                    <a:pt x="880871" y="25908"/>
                  </a:lnTo>
                  <a:lnTo>
                    <a:pt x="880871" y="51815"/>
                  </a:lnTo>
                  <a:lnTo>
                    <a:pt x="906779" y="51815"/>
                  </a:lnTo>
                  <a:lnTo>
                    <a:pt x="906779" y="25908"/>
                  </a:lnTo>
                  <a:close/>
                  <a:moveTo>
                    <a:pt x="958596" y="25908"/>
                  </a:moveTo>
                  <a:lnTo>
                    <a:pt x="932688" y="25908"/>
                  </a:lnTo>
                  <a:lnTo>
                    <a:pt x="932688" y="51815"/>
                  </a:lnTo>
                  <a:lnTo>
                    <a:pt x="958596" y="51815"/>
                  </a:lnTo>
                  <a:lnTo>
                    <a:pt x="958596" y="25908"/>
                  </a:lnTo>
                  <a:close/>
                  <a:moveTo>
                    <a:pt x="1010412" y="25908"/>
                  </a:moveTo>
                  <a:lnTo>
                    <a:pt x="984503" y="25908"/>
                  </a:lnTo>
                  <a:lnTo>
                    <a:pt x="984503" y="51815"/>
                  </a:lnTo>
                  <a:lnTo>
                    <a:pt x="1010412" y="51815"/>
                  </a:lnTo>
                  <a:lnTo>
                    <a:pt x="1010412" y="25908"/>
                  </a:lnTo>
                  <a:close/>
                  <a:moveTo>
                    <a:pt x="1062227" y="25908"/>
                  </a:moveTo>
                  <a:lnTo>
                    <a:pt x="1036320" y="25908"/>
                  </a:lnTo>
                  <a:lnTo>
                    <a:pt x="1036320" y="51815"/>
                  </a:lnTo>
                  <a:lnTo>
                    <a:pt x="1062227" y="51815"/>
                  </a:lnTo>
                  <a:lnTo>
                    <a:pt x="1062227" y="25908"/>
                  </a:lnTo>
                  <a:close/>
                  <a:moveTo>
                    <a:pt x="1114043" y="25908"/>
                  </a:moveTo>
                  <a:lnTo>
                    <a:pt x="1088136" y="25908"/>
                  </a:lnTo>
                  <a:lnTo>
                    <a:pt x="1088136" y="51815"/>
                  </a:lnTo>
                  <a:lnTo>
                    <a:pt x="1114043" y="51815"/>
                  </a:lnTo>
                  <a:lnTo>
                    <a:pt x="1114043" y="25908"/>
                  </a:lnTo>
                  <a:close/>
                  <a:moveTo>
                    <a:pt x="1165860" y="25908"/>
                  </a:moveTo>
                  <a:lnTo>
                    <a:pt x="1139952" y="25908"/>
                  </a:lnTo>
                  <a:lnTo>
                    <a:pt x="1139952" y="51815"/>
                  </a:lnTo>
                  <a:lnTo>
                    <a:pt x="1165860" y="51815"/>
                  </a:lnTo>
                  <a:lnTo>
                    <a:pt x="1165860" y="25908"/>
                  </a:lnTo>
                  <a:close/>
                  <a:moveTo>
                    <a:pt x="1217676" y="25908"/>
                  </a:moveTo>
                  <a:lnTo>
                    <a:pt x="1191767" y="25908"/>
                  </a:lnTo>
                  <a:lnTo>
                    <a:pt x="1191767" y="51815"/>
                  </a:lnTo>
                  <a:lnTo>
                    <a:pt x="1217676" y="51815"/>
                  </a:lnTo>
                  <a:lnTo>
                    <a:pt x="1217676" y="25908"/>
                  </a:lnTo>
                  <a:close/>
                  <a:moveTo>
                    <a:pt x="1269491" y="25908"/>
                  </a:moveTo>
                  <a:lnTo>
                    <a:pt x="1243584" y="25908"/>
                  </a:lnTo>
                  <a:lnTo>
                    <a:pt x="1243584" y="51815"/>
                  </a:lnTo>
                  <a:lnTo>
                    <a:pt x="1269491" y="51815"/>
                  </a:lnTo>
                  <a:lnTo>
                    <a:pt x="1269491" y="25908"/>
                  </a:lnTo>
                  <a:close/>
                  <a:moveTo>
                    <a:pt x="1321308" y="25908"/>
                  </a:moveTo>
                  <a:lnTo>
                    <a:pt x="1295400" y="25908"/>
                  </a:lnTo>
                  <a:lnTo>
                    <a:pt x="1295400" y="51815"/>
                  </a:lnTo>
                  <a:lnTo>
                    <a:pt x="1321308" y="51815"/>
                  </a:lnTo>
                  <a:lnTo>
                    <a:pt x="1321308" y="25908"/>
                  </a:lnTo>
                  <a:close/>
                  <a:moveTo>
                    <a:pt x="1373124" y="25908"/>
                  </a:moveTo>
                  <a:lnTo>
                    <a:pt x="1347215" y="25908"/>
                  </a:lnTo>
                  <a:lnTo>
                    <a:pt x="1347215" y="51815"/>
                  </a:lnTo>
                  <a:lnTo>
                    <a:pt x="1373124" y="51815"/>
                  </a:lnTo>
                  <a:lnTo>
                    <a:pt x="1373124" y="25908"/>
                  </a:lnTo>
                  <a:close/>
                  <a:moveTo>
                    <a:pt x="1424939" y="25908"/>
                  </a:moveTo>
                  <a:lnTo>
                    <a:pt x="1399032" y="25908"/>
                  </a:lnTo>
                  <a:lnTo>
                    <a:pt x="1399032" y="51815"/>
                  </a:lnTo>
                  <a:lnTo>
                    <a:pt x="1424939" y="51815"/>
                  </a:lnTo>
                  <a:lnTo>
                    <a:pt x="1424939" y="25908"/>
                  </a:lnTo>
                  <a:close/>
                  <a:moveTo>
                    <a:pt x="1476755" y="25908"/>
                  </a:moveTo>
                  <a:lnTo>
                    <a:pt x="1450848" y="25908"/>
                  </a:lnTo>
                  <a:lnTo>
                    <a:pt x="1450848" y="51815"/>
                  </a:lnTo>
                  <a:lnTo>
                    <a:pt x="1476755" y="51815"/>
                  </a:lnTo>
                  <a:lnTo>
                    <a:pt x="1476755" y="25908"/>
                  </a:lnTo>
                  <a:close/>
                  <a:moveTo>
                    <a:pt x="1528572" y="25908"/>
                  </a:moveTo>
                  <a:lnTo>
                    <a:pt x="1502664" y="25908"/>
                  </a:lnTo>
                  <a:lnTo>
                    <a:pt x="1502664" y="51815"/>
                  </a:lnTo>
                  <a:lnTo>
                    <a:pt x="1528572" y="51815"/>
                  </a:lnTo>
                  <a:lnTo>
                    <a:pt x="1528572" y="25908"/>
                  </a:lnTo>
                  <a:close/>
                  <a:moveTo>
                    <a:pt x="1580388" y="25908"/>
                  </a:moveTo>
                  <a:lnTo>
                    <a:pt x="1554479" y="25908"/>
                  </a:lnTo>
                  <a:lnTo>
                    <a:pt x="1554479" y="51815"/>
                  </a:lnTo>
                  <a:lnTo>
                    <a:pt x="1580388" y="51815"/>
                  </a:lnTo>
                  <a:lnTo>
                    <a:pt x="1580388" y="25908"/>
                  </a:lnTo>
                  <a:close/>
                  <a:moveTo>
                    <a:pt x="1632203" y="25908"/>
                  </a:moveTo>
                  <a:lnTo>
                    <a:pt x="1606296" y="25908"/>
                  </a:lnTo>
                  <a:lnTo>
                    <a:pt x="1606296" y="51815"/>
                  </a:lnTo>
                  <a:lnTo>
                    <a:pt x="1632203" y="51815"/>
                  </a:lnTo>
                  <a:lnTo>
                    <a:pt x="1632203" y="25908"/>
                  </a:lnTo>
                  <a:close/>
                  <a:moveTo>
                    <a:pt x="1684020" y="25908"/>
                  </a:moveTo>
                  <a:lnTo>
                    <a:pt x="1658112" y="25908"/>
                  </a:lnTo>
                  <a:lnTo>
                    <a:pt x="1658112" y="51815"/>
                  </a:lnTo>
                  <a:lnTo>
                    <a:pt x="1684020" y="51815"/>
                  </a:lnTo>
                  <a:lnTo>
                    <a:pt x="1684020" y="25908"/>
                  </a:lnTo>
                  <a:close/>
                  <a:moveTo>
                    <a:pt x="1735836" y="25908"/>
                  </a:moveTo>
                  <a:lnTo>
                    <a:pt x="1709927" y="25908"/>
                  </a:lnTo>
                  <a:lnTo>
                    <a:pt x="1709927" y="51815"/>
                  </a:lnTo>
                  <a:lnTo>
                    <a:pt x="1735836" y="51815"/>
                  </a:lnTo>
                  <a:lnTo>
                    <a:pt x="1735836" y="25908"/>
                  </a:lnTo>
                  <a:close/>
                  <a:moveTo>
                    <a:pt x="1787652" y="25908"/>
                  </a:moveTo>
                  <a:lnTo>
                    <a:pt x="1761743" y="25908"/>
                  </a:lnTo>
                  <a:lnTo>
                    <a:pt x="1761743" y="51815"/>
                  </a:lnTo>
                  <a:lnTo>
                    <a:pt x="1787652" y="51815"/>
                  </a:lnTo>
                  <a:lnTo>
                    <a:pt x="1787652" y="25908"/>
                  </a:lnTo>
                  <a:close/>
                  <a:moveTo>
                    <a:pt x="1839467" y="25908"/>
                  </a:moveTo>
                  <a:lnTo>
                    <a:pt x="1813560" y="25908"/>
                  </a:lnTo>
                  <a:lnTo>
                    <a:pt x="1813560" y="51815"/>
                  </a:lnTo>
                  <a:lnTo>
                    <a:pt x="1839467" y="51815"/>
                  </a:lnTo>
                  <a:lnTo>
                    <a:pt x="1839467" y="25908"/>
                  </a:lnTo>
                  <a:close/>
                  <a:moveTo>
                    <a:pt x="1891284" y="25908"/>
                  </a:moveTo>
                  <a:lnTo>
                    <a:pt x="1865376" y="25908"/>
                  </a:lnTo>
                  <a:lnTo>
                    <a:pt x="1865376" y="51815"/>
                  </a:lnTo>
                  <a:lnTo>
                    <a:pt x="1891284" y="51815"/>
                  </a:lnTo>
                  <a:lnTo>
                    <a:pt x="1891284" y="25908"/>
                  </a:lnTo>
                  <a:close/>
                  <a:moveTo>
                    <a:pt x="1943100" y="25908"/>
                  </a:moveTo>
                  <a:lnTo>
                    <a:pt x="1917191" y="25908"/>
                  </a:lnTo>
                  <a:lnTo>
                    <a:pt x="1917191" y="51815"/>
                  </a:lnTo>
                  <a:lnTo>
                    <a:pt x="1943100" y="51815"/>
                  </a:lnTo>
                  <a:lnTo>
                    <a:pt x="1943100" y="25908"/>
                  </a:lnTo>
                  <a:close/>
                  <a:moveTo>
                    <a:pt x="1994915" y="25908"/>
                  </a:moveTo>
                  <a:lnTo>
                    <a:pt x="1969008" y="25908"/>
                  </a:lnTo>
                  <a:lnTo>
                    <a:pt x="1969008" y="51815"/>
                  </a:lnTo>
                  <a:lnTo>
                    <a:pt x="1994915" y="51815"/>
                  </a:lnTo>
                  <a:lnTo>
                    <a:pt x="1994915" y="25908"/>
                  </a:lnTo>
                  <a:close/>
                  <a:moveTo>
                    <a:pt x="2046732" y="25908"/>
                  </a:moveTo>
                  <a:lnTo>
                    <a:pt x="2020824" y="25908"/>
                  </a:lnTo>
                  <a:lnTo>
                    <a:pt x="2020824" y="51815"/>
                  </a:lnTo>
                  <a:lnTo>
                    <a:pt x="2046732" y="51815"/>
                  </a:lnTo>
                  <a:lnTo>
                    <a:pt x="2046732" y="25908"/>
                  </a:lnTo>
                  <a:close/>
                  <a:moveTo>
                    <a:pt x="2098548" y="25908"/>
                  </a:moveTo>
                  <a:lnTo>
                    <a:pt x="2072639" y="25908"/>
                  </a:lnTo>
                  <a:lnTo>
                    <a:pt x="2072639" y="51815"/>
                  </a:lnTo>
                  <a:lnTo>
                    <a:pt x="2098548" y="51815"/>
                  </a:lnTo>
                  <a:lnTo>
                    <a:pt x="2098548" y="25908"/>
                  </a:lnTo>
                  <a:close/>
                  <a:moveTo>
                    <a:pt x="2150364" y="25908"/>
                  </a:moveTo>
                  <a:lnTo>
                    <a:pt x="2124455" y="25908"/>
                  </a:lnTo>
                  <a:lnTo>
                    <a:pt x="2124455" y="51815"/>
                  </a:lnTo>
                  <a:lnTo>
                    <a:pt x="2150364" y="51815"/>
                  </a:lnTo>
                  <a:lnTo>
                    <a:pt x="2150364" y="25908"/>
                  </a:lnTo>
                  <a:close/>
                  <a:moveTo>
                    <a:pt x="2202179" y="25908"/>
                  </a:moveTo>
                  <a:lnTo>
                    <a:pt x="2176272" y="25908"/>
                  </a:lnTo>
                  <a:lnTo>
                    <a:pt x="2176272" y="51815"/>
                  </a:lnTo>
                  <a:lnTo>
                    <a:pt x="2202179" y="51815"/>
                  </a:lnTo>
                  <a:lnTo>
                    <a:pt x="2202179" y="25908"/>
                  </a:lnTo>
                  <a:close/>
                  <a:moveTo>
                    <a:pt x="2253996" y="25908"/>
                  </a:moveTo>
                  <a:lnTo>
                    <a:pt x="2228088" y="25908"/>
                  </a:lnTo>
                  <a:lnTo>
                    <a:pt x="2228088" y="51815"/>
                  </a:lnTo>
                  <a:lnTo>
                    <a:pt x="2253996" y="51815"/>
                  </a:lnTo>
                  <a:lnTo>
                    <a:pt x="2253996" y="25908"/>
                  </a:lnTo>
                  <a:close/>
                  <a:moveTo>
                    <a:pt x="2305812" y="25908"/>
                  </a:moveTo>
                  <a:lnTo>
                    <a:pt x="2279904" y="25908"/>
                  </a:lnTo>
                  <a:lnTo>
                    <a:pt x="2279904" y="51815"/>
                  </a:lnTo>
                  <a:lnTo>
                    <a:pt x="2305812" y="51815"/>
                  </a:lnTo>
                  <a:lnTo>
                    <a:pt x="2305812" y="25908"/>
                  </a:lnTo>
                  <a:close/>
                  <a:moveTo>
                    <a:pt x="2357628" y="25908"/>
                  </a:moveTo>
                  <a:lnTo>
                    <a:pt x="2331720" y="25908"/>
                  </a:lnTo>
                  <a:lnTo>
                    <a:pt x="2331720" y="51815"/>
                  </a:lnTo>
                  <a:lnTo>
                    <a:pt x="2357628" y="51815"/>
                  </a:lnTo>
                  <a:lnTo>
                    <a:pt x="2357628" y="25908"/>
                  </a:lnTo>
                  <a:close/>
                  <a:moveTo>
                    <a:pt x="2409443" y="25908"/>
                  </a:moveTo>
                  <a:lnTo>
                    <a:pt x="2383536" y="25908"/>
                  </a:lnTo>
                  <a:lnTo>
                    <a:pt x="2383536" y="51815"/>
                  </a:lnTo>
                  <a:lnTo>
                    <a:pt x="2409443" y="51815"/>
                  </a:lnTo>
                  <a:lnTo>
                    <a:pt x="2409443" y="25908"/>
                  </a:lnTo>
                  <a:close/>
                  <a:moveTo>
                    <a:pt x="2461260" y="25908"/>
                  </a:moveTo>
                  <a:lnTo>
                    <a:pt x="2435352" y="25908"/>
                  </a:lnTo>
                  <a:lnTo>
                    <a:pt x="2435352" y="51815"/>
                  </a:lnTo>
                  <a:lnTo>
                    <a:pt x="2461260" y="51815"/>
                  </a:lnTo>
                  <a:lnTo>
                    <a:pt x="2461260" y="25908"/>
                  </a:lnTo>
                  <a:close/>
                  <a:moveTo>
                    <a:pt x="2513076" y="25908"/>
                  </a:moveTo>
                  <a:lnTo>
                    <a:pt x="2487167" y="25908"/>
                  </a:lnTo>
                  <a:lnTo>
                    <a:pt x="2487167" y="51815"/>
                  </a:lnTo>
                  <a:lnTo>
                    <a:pt x="2513076" y="51815"/>
                  </a:lnTo>
                  <a:lnTo>
                    <a:pt x="2513076" y="25908"/>
                  </a:lnTo>
                  <a:close/>
                  <a:moveTo>
                    <a:pt x="2564891" y="25908"/>
                  </a:moveTo>
                  <a:lnTo>
                    <a:pt x="2538984" y="25908"/>
                  </a:lnTo>
                  <a:lnTo>
                    <a:pt x="2538984" y="51815"/>
                  </a:lnTo>
                  <a:lnTo>
                    <a:pt x="2564891" y="51815"/>
                  </a:lnTo>
                  <a:lnTo>
                    <a:pt x="2564891" y="25908"/>
                  </a:lnTo>
                  <a:close/>
                  <a:moveTo>
                    <a:pt x="2616708" y="25908"/>
                  </a:moveTo>
                  <a:lnTo>
                    <a:pt x="2590800" y="25908"/>
                  </a:lnTo>
                  <a:lnTo>
                    <a:pt x="2590800" y="51815"/>
                  </a:lnTo>
                  <a:lnTo>
                    <a:pt x="2616708" y="51815"/>
                  </a:lnTo>
                  <a:lnTo>
                    <a:pt x="2616708" y="25908"/>
                  </a:lnTo>
                  <a:close/>
                  <a:moveTo>
                    <a:pt x="2668524" y="25908"/>
                  </a:moveTo>
                  <a:lnTo>
                    <a:pt x="2642616" y="25908"/>
                  </a:lnTo>
                  <a:lnTo>
                    <a:pt x="2642616" y="51815"/>
                  </a:lnTo>
                  <a:lnTo>
                    <a:pt x="2668524" y="51815"/>
                  </a:lnTo>
                  <a:lnTo>
                    <a:pt x="2668524" y="25908"/>
                  </a:lnTo>
                  <a:close/>
                  <a:moveTo>
                    <a:pt x="2720340" y="25908"/>
                  </a:moveTo>
                  <a:lnTo>
                    <a:pt x="2694432" y="25908"/>
                  </a:lnTo>
                  <a:lnTo>
                    <a:pt x="2694432" y="51815"/>
                  </a:lnTo>
                  <a:lnTo>
                    <a:pt x="2720340" y="51815"/>
                  </a:lnTo>
                  <a:lnTo>
                    <a:pt x="2720340" y="25908"/>
                  </a:lnTo>
                  <a:close/>
                  <a:moveTo>
                    <a:pt x="2772155" y="25908"/>
                  </a:moveTo>
                  <a:lnTo>
                    <a:pt x="2746248" y="25908"/>
                  </a:lnTo>
                  <a:lnTo>
                    <a:pt x="2746248" y="51815"/>
                  </a:lnTo>
                  <a:lnTo>
                    <a:pt x="2772155" y="51815"/>
                  </a:lnTo>
                  <a:lnTo>
                    <a:pt x="2772155" y="25908"/>
                  </a:lnTo>
                  <a:close/>
                  <a:moveTo>
                    <a:pt x="2823972" y="25908"/>
                  </a:moveTo>
                  <a:lnTo>
                    <a:pt x="2798064" y="25908"/>
                  </a:lnTo>
                  <a:lnTo>
                    <a:pt x="2798064" y="51815"/>
                  </a:lnTo>
                  <a:lnTo>
                    <a:pt x="2823972" y="51815"/>
                  </a:lnTo>
                  <a:lnTo>
                    <a:pt x="2823972" y="25908"/>
                  </a:lnTo>
                  <a:close/>
                  <a:moveTo>
                    <a:pt x="2875788" y="25908"/>
                  </a:moveTo>
                  <a:lnTo>
                    <a:pt x="2849879" y="25908"/>
                  </a:lnTo>
                  <a:lnTo>
                    <a:pt x="2849879" y="51815"/>
                  </a:lnTo>
                  <a:lnTo>
                    <a:pt x="2875788" y="51815"/>
                  </a:lnTo>
                  <a:lnTo>
                    <a:pt x="2875788" y="25908"/>
                  </a:lnTo>
                  <a:close/>
                  <a:moveTo>
                    <a:pt x="2927604" y="25908"/>
                  </a:moveTo>
                  <a:lnTo>
                    <a:pt x="2901696" y="25908"/>
                  </a:lnTo>
                  <a:lnTo>
                    <a:pt x="2901696" y="51815"/>
                  </a:lnTo>
                  <a:lnTo>
                    <a:pt x="2927604" y="51815"/>
                  </a:lnTo>
                  <a:lnTo>
                    <a:pt x="2927604" y="25908"/>
                  </a:lnTo>
                  <a:close/>
                  <a:moveTo>
                    <a:pt x="2979420" y="25908"/>
                  </a:moveTo>
                  <a:lnTo>
                    <a:pt x="2953512" y="25908"/>
                  </a:lnTo>
                  <a:lnTo>
                    <a:pt x="2953512" y="51815"/>
                  </a:lnTo>
                  <a:lnTo>
                    <a:pt x="2979420" y="51815"/>
                  </a:lnTo>
                  <a:lnTo>
                    <a:pt x="2979420" y="25908"/>
                  </a:lnTo>
                  <a:close/>
                  <a:moveTo>
                    <a:pt x="3031236" y="25908"/>
                  </a:moveTo>
                  <a:lnTo>
                    <a:pt x="3005328" y="25908"/>
                  </a:lnTo>
                  <a:lnTo>
                    <a:pt x="3005328" y="51815"/>
                  </a:lnTo>
                  <a:lnTo>
                    <a:pt x="3031236" y="51815"/>
                  </a:lnTo>
                  <a:lnTo>
                    <a:pt x="3031236" y="25908"/>
                  </a:lnTo>
                  <a:close/>
                  <a:moveTo>
                    <a:pt x="3083052" y="25908"/>
                  </a:moveTo>
                  <a:lnTo>
                    <a:pt x="3057143" y="25908"/>
                  </a:lnTo>
                  <a:lnTo>
                    <a:pt x="3057143" y="51815"/>
                  </a:lnTo>
                  <a:lnTo>
                    <a:pt x="3083052" y="51815"/>
                  </a:lnTo>
                  <a:lnTo>
                    <a:pt x="3083052" y="25908"/>
                  </a:lnTo>
                  <a:close/>
                  <a:moveTo>
                    <a:pt x="3134867" y="25908"/>
                  </a:moveTo>
                  <a:lnTo>
                    <a:pt x="3108960" y="25908"/>
                  </a:lnTo>
                  <a:lnTo>
                    <a:pt x="3108960" y="51815"/>
                  </a:lnTo>
                  <a:lnTo>
                    <a:pt x="3134867" y="51815"/>
                  </a:lnTo>
                  <a:lnTo>
                    <a:pt x="3134867" y="25908"/>
                  </a:lnTo>
                  <a:close/>
                  <a:moveTo>
                    <a:pt x="3186684" y="25908"/>
                  </a:moveTo>
                  <a:lnTo>
                    <a:pt x="3160776" y="25908"/>
                  </a:lnTo>
                  <a:lnTo>
                    <a:pt x="3160776" y="51815"/>
                  </a:lnTo>
                  <a:lnTo>
                    <a:pt x="3186684" y="51815"/>
                  </a:lnTo>
                  <a:lnTo>
                    <a:pt x="3186684" y="25908"/>
                  </a:lnTo>
                  <a:close/>
                  <a:moveTo>
                    <a:pt x="3238500" y="25908"/>
                  </a:moveTo>
                  <a:lnTo>
                    <a:pt x="3212591" y="25908"/>
                  </a:lnTo>
                  <a:lnTo>
                    <a:pt x="3212591" y="51815"/>
                  </a:lnTo>
                  <a:lnTo>
                    <a:pt x="3238500" y="51815"/>
                  </a:lnTo>
                  <a:lnTo>
                    <a:pt x="3238500" y="25908"/>
                  </a:lnTo>
                  <a:close/>
                  <a:moveTo>
                    <a:pt x="3290316" y="25908"/>
                  </a:moveTo>
                  <a:lnTo>
                    <a:pt x="3264408" y="25908"/>
                  </a:lnTo>
                  <a:lnTo>
                    <a:pt x="3264408" y="51815"/>
                  </a:lnTo>
                  <a:lnTo>
                    <a:pt x="3290316" y="51815"/>
                  </a:lnTo>
                  <a:lnTo>
                    <a:pt x="3290316" y="25908"/>
                  </a:lnTo>
                  <a:close/>
                  <a:moveTo>
                    <a:pt x="3342132" y="25908"/>
                  </a:moveTo>
                  <a:lnTo>
                    <a:pt x="3316224" y="25908"/>
                  </a:lnTo>
                  <a:lnTo>
                    <a:pt x="3316224" y="51815"/>
                  </a:lnTo>
                  <a:lnTo>
                    <a:pt x="3342132" y="51815"/>
                  </a:lnTo>
                  <a:lnTo>
                    <a:pt x="3342132" y="25908"/>
                  </a:lnTo>
                  <a:close/>
                  <a:moveTo>
                    <a:pt x="3393948" y="25908"/>
                  </a:moveTo>
                  <a:lnTo>
                    <a:pt x="3368040" y="25908"/>
                  </a:lnTo>
                  <a:lnTo>
                    <a:pt x="3368040" y="51815"/>
                  </a:lnTo>
                  <a:lnTo>
                    <a:pt x="3393948" y="51815"/>
                  </a:lnTo>
                  <a:lnTo>
                    <a:pt x="3393948" y="25908"/>
                  </a:lnTo>
                  <a:close/>
                  <a:moveTo>
                    <a:pt x="3445764" y="25908"/>
                  </a:moveTo>
                  <a:lnTo>
                    <a:pt x="3419855" y="25908"/>
                  </a:lnTo>
                  <a:lnTo>
                    <a:pt x="3419855" y="51815"/>
                  </a:lnTo>
                  <a:lnTo>
                    <a:pt x="3445764" y="51815"/>
                  </a:lnTo>
                  <a:lnTo>
                    <a:pt x="3445764" y="25908"/>
                  </a:lnTo>
                  <a:close/>
                  <a:moveTo>
                    <a:pt x="3497579" y="25908"/>
                  </a:moveTo>
                  <a:lnTo>
                    <a:pt x="3471672" y="25908"/>
                  </a:lnTo>
                  <a:lnTo>
                    <a:pt x="3471672" y="51815"/>
                  </a:lnTo>
                  <a:lnTo>
                    <a:pt x="3497579" y="51815"/>
                  </a:lnTo>
                  <a:lnTo>
                    <a:pt x="3497579" y="25908"/>
                  </a:lnTo>
                  <a:close/>
                  <a:moveTo>
                    <a:pt x="3549396" y="25908"/>
                  </a:moveTo>
                  <a:lnTo>
                    <a:pt x="3523488" y="25908"/>
                  </a:lnTo>
                  <a:lnTo>
                    <a:pt x="3523488" y="51815"/>
                  </a:lnTo>
                  <a:lnTo>
                    <a:pt x="3549396" y="51815"/>
                  </a:lnTo>
                  <a:lnTo>
                    <a:pt x="3549396" y="25908"/>
                  </a:lnTo>
                  <a:close/>
                  <a:moveTo>
                    <a:pt x="3601212" y="25908"/>
                  </a:moveTo>
                  <a:lnTo>
                    <a:pt x="3575304" y="25908"/>
                  </a:lnTo>
                  <a:lnTo>
                    <a:pt x="3575304" y="51815"/>
                  </a:lnTo>
                  <a:lnTo>
                    <a:pt x="3601212" y="51815"/>
                  </a:lnTo>
                  <a:lnTo>
                    <a:pt x="3601212" y="25908"/>
                  </a:lnTo>
                  <a:close/>
                  <a:moveTo>
                    <a:pt x="3653028" y="25908"/>
                  </a:moveTo>
                  <a:lnTo>
                    <a:pt x="3627120" y="25908"/>
                  </a:lnTo>
                  <a:lnTo>
                    <a:pt x="3627120" y="51815"/>
                  </a:lnTo>
                  <a:lnTo>
                    <a:pt x="3653028" y="51815"/>
                  </a:lnTo>
                  <a:lnTo>
                    <a:pt x="3653028" y="25908"/>
                  </a:lnTo>
                  <a:close/>
                  <a:moveTo>
                    <a:pt x="3704843" y="25908"/>
                  </a:moveTo>
                  <a:lnTo>
                    <a:pt x="3678936" y="25908"/>
                  </a:lnTo>
                  <a:lnTo>
                    <a:pt x="3678936" y="51815"/>
                  </a:lnTo>
                  <a:lnTo>
                    <a:pt x="3704843" y="51815"/>
                  </a:lnTo>
                  <a:lnTo>
                    <a:pt x="3704843" y="25908"/>
                  </a:lnTo>
                  <a:close/>
                  <a:moveTo>
                    <a:pt x="3756660" y="25908"/>
                  </a:moveTo>
                  <a:lnTo>
                    <a:pt x="3730752" y="25908"/>
                  </a:lnTo>
                  <a:lnTo>
                    <a:pt x="3730752" y="51815"/>
                  </a:lnTo>
                  <a:lnTo>
                    <a:pt x="3756660" y="51815"/>
                  </a:lnTo>
                  <a:lnTo>
                    <a:pt x="3756660" y="25908"/>
                  </a:lnTo>
                  <a:close/>
                  <a:moveTo>
                    <a:pt x="3808476" y="25908"/>
                  </a:moveTo>
                  <a:lnTo>
                    <a:pt x="3782567" y="25908"/>
                  </a:lnTo>
                  <a:lnTo>
                    <a:pt x="3782567" y="51815"/>
                  </a:lnTo>
                  <a:lnTo>
                    <a:pt x="3808476" y="51815"/>
                  </a:lnTo>
                  <a:lnTo>
                    <a:pt x="3808476" y="25908"/>
                  </a:lnTo>
                  <a:close/>
                  <a:moveTo>
                    <a:pt x="3860291" y="25908"/>
                  </a:moveTo>
                  <a:lnTo>
                    <a:pt x="3834384" y="25908"/>
                  </a:lnTo>
                  <a:lnTo>
                    <a:pt x="3834384" y="51815"/>
                  </a:lnTo>
                  <a:lnTo>
                    <a:pt x="3860291" y="51815"/>
                  </a:lnTo>
                  <a:lnTo>
                    <a:pt x="3860291" y="25908"/>
                  </a:lnTo>
                  <a:close/>
                  <a:moveTo>
                    <a:pt x="3912108" y="25908"/>
                  </a:moveTo>
                  <a:lnTo>
                    <a:pt x="3886200" y="25908"/>
                  </a:lnTo>
                  <a:lnTo>
                    <a:pt x="3886200" y="51815"/>
                  </a:lnTo>
                  <a:lnTo>
                    <a:pt x="3912108" y="51815"/>
                  </a:lnTo>
                  <a:lnTo>
                    <a:pt x="3912108" y="25908"/>
                  </a:lnTo>
                  <a:close/>
                  <a:moveTo>
                    <a:pt x="3963924" y="25908"/>
                  </a:moveTo>
                  <a:lnTo>
                    <a:pt x="3938016" y="25908"/>
                  </a:lnTo>
                  <a:lnTo>
                    <a:pt x="3938016" y="51815"/>
                  </a:lnTo>
                  <a:lnTo>
                    <a:pt x="3963924" y="51815"/>
                  </a:lnTo>
                  <a:lnTo>
                    <a:pt x="3963924" y="25908"/>
                  </a:lnTo>
                  <a:close/>
                  <a:moveTo>
                    <a:pt x="4015740" y="25908"/>
                  </a:moveTo>
                  <a:lnTo>
                    <a:pt x="3989832" y="25908"/>
                  </a:lnTo>
                  <a:lnTo>
                    <a:pt x="3989832" y="51815"/>
                  </a:lnTo>
                  <a:lnTo>
                    <a:pt x="4015740" y="51815"/>
                  </a:lnTo>
                  <a:lnTo>
                    <a:pt x="4015740" y="25908"/>
                  </a:lnTo>
                  <a:close/>
                  <a:moveTo>
                    <a:pt x="4067555" y="25908"/>
                  </a:moveTo>
                  <a:lnTo>
                    <a:pt x="4041648" y="25908"/>
                  </a:lnTo>
                  <a:lnTo>
                    <a:pt x="4041648" y="51815"/>
                  </a:lnTo>
                  <a:lnTo>
                    <a:pt x="4067555" y="51815"/>
                  </a:lnTo>
                  <a:lnTo>
                    <a:pt x="4067555" y="25908"/>
                  </a:lnTo>
                  <a:close/>
                  <a:moveTo>
                    <a:pt x="4119372" y="25908"/>
                  </a:moveTo>
                  <a:lnTo>
                    <a:pt x="4093464" y="25908"/>
                  </a:lnTo>
                  <a:lnTo>
                    <a:pt x="4093464" y="51815"/>
                  </a:lnTo>
                  <a:lnTo>
                    <a:pt x="4119372" y="51815"/>
                  </a:lnTo>
                  <a:lnTo>
                    <a:pt x="4119372" y="25908"/>
                  </a:lnTo>
                  <a:close/>
                  <a:moveTo>
                    <a:pt x="4171188" y="25908"/>
                  </a:moveTo>
                  <a:lnTo>
                    <a:pt x="4145280" y="25908"/>
                  </a:lnTo>
                  <a:lnTo>
                    <a:pt x="4145280" y="51815"/>
                  </a:lnTo>
                  <a:lnTo>
                    <a:pt x="4171188" y="51815"/>
                  </a:lnTo>
                  <a:lnTo>
                    <a:pt x="4171188" y="25908"/>
                  </a:lnTo>
                  <a:close/>
                  <a:moveTo>
                    <a:pt x="4223004" y="25908"/>
                  </a:moveTo>
                  <a:lnTo>
                    <a:pt x="4197095" y="25908"/>
                  </a:lnTo>
                  <a:lnTo>
                    <a:pt x="4197095" y="51815"/>
                  </a:lnTo>
                  <a:lnTo>
                    <a:pt x="4223004" y="51815"/>
                  </a:lnTo>
                  <a:lnTo>
                    <a:pt x="4223004" y="25908"/>
                  </a:lnTo>
                  <a:close/>
                  <a:moveTo>
                    <a:pt x="4274820" y="25908"/>
                  </a:moveTo>
                  <a:lnTo>
                    <a:pt x="4248912" y="25908"/>
                  </a:lnTo>
                  <a:lnTo>
                    <a:pt x="4248912" y="51815"/>
                  </a:lnTo>
                  <a:lnTo>
                    <a:pt x="4274820" y="51815"/>
                  </a:lnTo>
                  <a:lnTo>
                    <a:pt x="4274820" y="25908"/>
                  </a:lnTo>
                  <a:close/>
                  <a:moveTo>
                    <a:pt x="4326636" y="25908"/>
                  </a:moveTo>
                  <a:lnTo>
                    <a:pt x="4300728" y="25908"/>
                  </a:lnTo>
                  <a:lnTo>
                    <a:pt x="4300728" y="51815"/>
                  </a:lnTo>
                  <a:lnTo>
                    <a:pt x="4326636" y="51815"/>
                  </a:lnTo>
                  <a:lnTo>
                    <a:pt x="4326636" y="25908"/>
                  </a:lnTo>
                  <a:close/>
                  <a:moveTo>
                    <a:pt x="4378452" y="25908"/>
                  </a:moveTo>
                  <a:lnTo>
                    <a:pt x="4352544" y="25908"/>
                  </a:lnTo>
                  <a:lnTo>
                    <a:pt x="4352544" y="51815"/>
                  </a:lnTo>
                  <a:lnTo>
                    <a:pt x="4378452" y="51815"/>
                  </a:lnTo>
                  <a:lnTo>
                    <a:pt x="4378452" y="25908"/>
                  </a:lnTo>
                  <a:close/>
                  <a:moveTo>
                    <a:pt x="4430268" y="25908"/>
                  </a:moveTo>
                  <a:lnTo>
                    <a:pt x="4404360" y="25908"/>
                  </a:lnTo>
                  <a:lnTo>
                    <a:pt x="4404360" y="51815"/>
                  </a:lnTo>
                  <a:lnTo>
                    <a:pt x="4430268" y="51815"/>
                  </a:lnTo>
                  <a:lnTo>
                    <a:pt x="4430268" y="25908"/>
                  </a:lnTo>
                  <a:close/>
                  <a:moveTo>
                    <a:pt x="4482084" y="25908"/>
                  </a:moveTo>
                  <a:lnTo>
                    <a:pt x="4456176" y="25908"/>
                  </a:lnTo>
                  <a:lnTo>
                    <a:pt x="4456176" y="51815"/>
                  </a:lnTo>
                  <a:lnTo>
                    <a:pt x="4482084" y="51815"/>
                  </a:lnTo>
                  <a:lnTo>
                    <a:pt x="4482084" y="25908"/>
                  </a:lnTo>
                  <a:close/>
                  <a:moveTo>
                    <a:pt x="4533899" y="25908"/>
                  </a:moveTo>
                  <a:lnTo>
                    <a:pt x="4507992" y="25908"/>
                  </a:lnTo>
                  <a:lnTo>
                    <a:pt x="4507992" y="51815"/>
                  </a:lnTo>
                  <a:lnTo>
                    <a:pt x="4533899" y="51815"/>
                  </a:lnTo>
                  <a:lnTo>
                    <a:pt x="4533899" y="25908"/>
                  </a:lnTo>
                  <a:close/>
                  <a:moveTo>
                    <a:pt x="4585716" y="25908"/>
                  </a:moveTo>
                  <a:lnTo>
                    <a:pt x="4559808" y="25908"/>
                  </a:lnTo>
                  <a:lnTo>
                    <a:pt x="4559808" y="51815"/>
                  </a:lnTo>
                  <a:lnTo>
                    <a:pt x="4585716" y="51815"/>
                  </a:lnTo>
                  <a:lnTo>
                    <a:pt x="4585716" y="25908"/>
                  </a:lnTo>
                  <a:close/>
                  <a:moveTo>
                    <a:pt x="4637532" y="25908"/>
                  </a:moveTo>
                  <a:lnTo>
                    <a:pt x="4611623" y="25908"/>
                  </a:lnTo>
                  <a:lnTo>
                    <a:pt x="4611623" y="51815"/>
                  </a:lnTo>
                  <a:lnTo>
                    <a:pt x="4637532" y="51815"/>
                  </a:lnTo>
                  <a:lnTo>
                    <a:pt x="4637532" y="25908"/>
                  </a:lnTo>
                  <a:close/>
                  <a:moveTo>
                    <a:pt x="4689347" y="25908"/>
                  </a:moveTo>
                  <a:lnTo>
                    <a:pt x="4663440" y="25908"/>
                  </a:lnTo>
                  <a:lnTo>
                    <a:pt x="4663440" y="51815"/>
                  </a:lnTo>
                  <a:lnTo>
                    <a:pt x="4689347" y="51815"/>
                  </a:lnTo>
                  <a:lnTo>
                    <a:pt x="4689347" y="25908"/>
                  </a:lnTo>
                  <a:close/>
                  <a:moveTo>
                    <a:pt x="4741164" y="25908"/>
                  </a:moveTo>
                  <a:lnTo>
                    <a:pt x="4715256" y="25908"/>
                  </a:lnTo>
                  <a:lnTo>
                    <a:pt x="4715256" y="51815"/>
                  </a:lnTo>
                  <a:lnTo>
                    <a:pt x="4741164" y="51815"/>
                  </a:lnTo>
                  <a:lnTo>
                    <a:pt x="4741164" y="25908"/>
                  </a:lnTo>
                  <a:close/>
                  <a:moveTo>
                    <a:pt x="4800599" y="0"/>
                  </a:moveTo>
                  <a:lnTo>
                    <a:pt x="4785473" y="3053"/>
                  </a:lnTo>
                  <a:lnTo>
                    <a:pt x="4773120" y="11382"/>
                  </a:lnTo>
                  <a:lnTo>
                    <a:pt x="4764791" y="23735"/>
                  </a:lnTo>
                  <a:lnTo>
                    <a:pt x="4761738" y="38862"/>
                  </a:lnTo>
                  <a:lnTo>
                    <a:pt x="4764791" y="53988"/>
                  </a:lnTo>
                  <a:lnTo>
                    <a:pt x="4773120" y="66341"/>
                  </a:lnTo>
                  <a:lnTo>
                    <a:pt x="4785473" y="74670"/>
                  </a:lnTo>
                  <a:lnTo>
                    <a:pt x="4800599" y="77724"/>
                  </a:lnTo>
                  <a:lnTo>
                    <a:pt x="4815726" y="74670"/>
                  </a:lnTo>
                  <a:lnTo>
                    <a:pt x="4828079" y="66341"/>
                  </a:lnTo>
                  <a:lnTo>
                    <a:pt x="4836408" y="53988"/>
                  </a:lnTo>
                  <a:lnTo>
                    <a:pt x="4836846" y="51815"/>
                  </a:lnTo>
                  <a:lnTo>
                    <a:pt x="4767071" y="51815"/>
                  </a:lnTo>
                  <a:lnTo>
                    <a:pt x="4767071" y="25908"/>
                  </a:lnTo>
                  <a:lnTo>
                    <a:pt x="4836846" y="25908"/>
                  </a:lnTo>
                  <a:lnTo>
                    <a:pt x="4836408" y="23735"/>
                  </a:lnTo>
                  <a:lnTo>
                    <a:pt x="4828079" y="11382"/>
                  </a:lnTo>
                  <a:lnTo>
                    <a:pt x="4815726" y="3053"/>
                  </a:lnTo>
                  <a:lnTo>
                    <a:pt x="4800599" y="0"/>
                  </a:lnTo>
                  <a:close/>
                  <a:moveTo>
                    <a:pt x="4792980" y="25908"/>
                  </a:moveTo>
                  <a:lnTo>
                    <a:pt x="4767071" y="25908"/>
                  </a:lnTo>
                  <a:lnTo>
                    <a:pt x="4767071" y="51815"/>
                  </a:lnTo>
                  <a:lnTo>
                    <a:pt x="4792980" y="51815"/>
                  </a:lnTo>
                  <a:lnTo>
                    <a:pt x="4792980" y="25908"/>
                  </a:lnTo>
                  <a:close/>
                  <a:moveTo>
                    <a:pt x="4836846" y="25908"/>
                  </a:moveTo>
                  <a:lnTo>
                    <a:pt x="4792980" y="25908"/>
                  </a:lnTo>
                  <a:lnTo>
                    <a:pt x="4792980" y="51815"/>
                  </a:lnTo>
                  <a:lnTo>
                    <a:pt x="4836846" y="51815"/>
                  </a:lnTo>
                  <a:lnTo>
                    <a:pt x="4839462" y="38862"/>
                  </a:lnTo>
                  <a:lnTo>
                    <a:pt x="4836846" y="259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82" name="object 15" descr=""/>
            <p:cNvPicPr/>
            <p:nvPr/>
          </p:nvPicPr>
          <p:blipFill>
            <a:blip r:embed="rId4"/>
            <a:stretch/>
          </p:blipFill>
          <p:spPr>
            <a:xfrm>
              <a:off x="1987200" y="2497680"/>
              <a:ext cx="844560" cy="724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3" name="CustomShape 11"/>
          <p:cNvSpPr/>
          <p:nvPr/>
        </p:nvSpPr>
        <p:spPr>
          <a:xfrm>
            <a:off x="2213280" y="2670480"/>
            <a:ext cx="19440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  <a:ea typeface="DejaVu Sans"/>
              </a:rPr>
              <a:t>2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84" name="Group 12"/>
          <p:cNvGrpSpPr/>
          <p:nvPr/>
        </p:nvGrpSpPr>
        <p:grpSpPr>
          <a:xfrm>
            <a:off x="1987200" y="3336120"/>
            <a:ext cx="5214240" cy="724320"/>
            <a:chOff x="1987200" y="3336120"/>
            <a:chExt cx="5214240" cy="724320"/>
          </a:xfrm>
        </p:grpSpPr>
        <p:sp>
          <p:nvSpPr>
            <p:cNvPr id="185" name="CustomShape 13"/>
            <p:cNvSpPr/>
            <p:nvPr/>
          </p:nvSpPr>
          <p:spPr>
            <a:xfrm>
              <a:off x="2364480" y="3977640"/>
              <a:ext cx="4836960" cy="77040"/>
            </a:xfrm>
            <a:custGeom>
              <a:avLst/>
              <a:gdLst/>
              <a:ahLst/>
              <a:rect l="l" t="t" r="r" b="b"/>
              <a:pathLst>
                <a:path w="4838065" h="78104">
                  <a:moveTo>
                    <a:pt x="25907" y="24384"/>
                  </a:moveTo>
                  <a:lnTo>
                    <a:pt x="0" y="24384"/>
                  </a:lnTo>
                  <a:lnTo>
                    <a:pt x="0" y="50292"/>
                  </a:lnTo>
                  <a:lnTo>
                    <a:pt x="25907" y="50292"/>
                  </a:lnTo>
                  <a:lnTo>
                    <a:pt x="25907" y="24384"/>
                  </a:lnTo>
                  <a:close/>
                  <a:moveTo>
                    <a:pt x="77724" y="24384"/>
                  </a:moveTo>
                  <a:lnTo>
                    <a:pt x="51815" y="24384"/>
                  </a:lnTo>
                  <a:lnTo>
                    <a:pt x="51815" y="50292"/>
                  </a:lnTo>
                  <a:lnTo>
                    <a:pt x="77724" y="50292"/>
                  </a:lnTo>
                  <a:lnTo>
                    <a:pt x="77724" y="24384"/>
                  </a:lnTo>
                  <a:close/>
                  <a:moveTo>
                    <a:pt x="129539" y="24384"/>
                  </a:moveTo>
                  <a:lnTo>
                    <a:pt x="103631" y="24384"/>
                  </a:lnTo>
                  <a:lnTo>
                    <a:pt x="103631" y="50292"/>
                  </a:lnTo>
                  <a:lnTo>
                    <a:pt x="129539" y="50292"/>
                  </a:lnTo>
                  <a:lnTo>
                    <a:pt x="129539" y="24384"/>
                  </a:lnTo>
                  <a:close/>
                  <a:moveTo>
                    <a:pt x="181356" y="24384"/>
                  </a:moveTo>
                  <a:lnTo>
                    <a:pt x="155447" y="24384"/>
                  </a:lnTo>
                  <a:lnTo>
                    <a:pt x="155447" y="50292"/>
                  </a:lnTo>
                  <a:lnTo>
                    <a:pt x="181356" y="50292"/>
                  </a:lnTo>
                  <a:lnTo>
                    <a:pt x="181356" y="24384"/>
                  </a:lnTo>
                  <a:close/>
                  <a:moveTo>
                    <a:pt x="233171" y="24511"/>
                  </a:moveTo>
                  <a:lnTo>
                    <a:pt x="207263" y="24511"/>
                  </a:lnTo>
                  <a:lnTo>
                    <a:pt x="207263" y="50418"/>
                  </a:lnTo>
                  <a:lnTo>
                    <a:pt x="233171" y="50418"/>
                  </a:lnTo>
                  <a:lnTo>
                    <a:pt x="233171" y="24511"/>
                  </a:lnTo>
                  <a:close/>
                  <a:moveTo>
                    <a:pt x="284988" y="24511"/>
                  </a:moveTo>
                  <a:lnTo>
                    <a:pt x="259080" y="24511"/>
                  </a:lnTo>
                  <a:lnTo>
                    <a:pt x="259080" y="50418"/>
                  </a:lnTo>
                  <a:lnTo>
                    <a:pt x="284988" y="50418"/>
                  </a:lnTo>
                  <a:lnTo>
                    <a:pt x="284988" y="24511"/>
                  </a:lnTo>
                  <a:close/>
                  <a:moveTo>
                    <a:pt x="336803" y="24511"/>
                  </a:moveTo>
                  <a:lnTo>
                    <a:pt x="310895" y="24511"/>
                  </a:lnTo>
                  <a:lnTo>
                    <a:pt x="310895" y="50418"/>
                  </a:lnTo>
                  <a:lnTo>
                    <a:pt x="336803" y="50418"/>
                  </a:lnTo>
                  <a:lnTo>
                    <a:pt x="336803" y="24511"/>
                  </a:lnTo>
                  <a:close/>
                  <a:moveTo>
                    <a:pt x="388619" y="24511"/>
                  </a:moveTo>
                  <a:lnTo>
                    <a:pt x="362712" y="24511"/>
                  </a:lnTo>
                  <a:lnTo>
                    <a:pt x="362712" y="50418"/>
                  </a:lnTo>
                  <a:lnTo>
                    <a:pt x="388619" y="50418"/>
                  </a:lnTo>
                  <a:lnTo>
                    <a:pt x="388619" y="24511"/>
                  </a:lnTo>
                  <a:close/>
                  <a:moveTo>
                    <a:pt x="440436" y="24511"/>
                  </a:moveTo>
                  <a:lnTo>
                    <a:pt x="414527" y="24511"/>
                  </a:lnTo>
                  <a:lnTo>
                    <a:pt x="414527" y="50418"/>
                  </a:lnTo>
                  <a:lnTo>
                    <a:pt x="440436" y="50418"/>
                  </a:lnTo>
                  <a:lnTo>
                    <a:pt x="440436" y="24511"/>
                  </a:lnTo>
                  <a:close/>
                  <a:moveTo>
                    <a:pt x="492251" y="24511"/>
                  </a:moveTo>
                  <a:lnTo>
                    <a:pt x="466344" y="24511"/>
                  </a:lnTo>
                  <a:lnTo>
                    <a:pt x="466344" y="50418"/>
                  </a:lnTo>
                  <a:lnTo>
                    <a:pt x="492251" y="50418"/>
                  </a:lnTo>
                  <a:lnTo>
                    <a:pt x="492251" y="24511"/>
                  </a:lnTo>
                  <a:close/>
                  <a:moveTo>
                    <a:pt x="544068" y="24511"/>
                  </a:moveTo>
                  <a:lnTo>
                    <a:pt x="518159" y="24511"/>
                  </a:lnTo>
                  <a:lnTo>
                    <a:pt x="518159" y="50418"/>
                  </a:lnTo>
                  <a:lnTo>
                    <a:pt x="544068" y="50418"/>
                  </a:lnTo>
                  <a:lnTo>
                    <a:pt x="544068" y="24511"/>
                  </a:lnTo>
                  <a:close/>
                  <a:moveTo>
                    <a:pt x="595883" y="24511"/>
                  </a:moveTo>
                  <a:lnTo>
                    <a:pt x="569976" y="24511"/>
                  </a:lnTo>
                  <a:lnTo>
                    <a:pt x="569976" y="50418"/>
                  </a:lnTo>
                  <a:lnTo>
                    <a:pt x="595883" y="50418"/>
                  </a:lnTo>
                  <a:lnTo>
                    <a:pt x="595883" y="24511"/>
                  </a:lnTo>
                  <a:close/>
                  <a:moveTo>
                    <a:pt x="647700" y="24637"/>
                  </a:moveTo>
                  <a:lnTo>
                    <a:pt x="621791" y="24637"/>
                  </a:lnTo>
                  <a:lnTo>
                    <a:pt x="621791" y="50546"/>
                  </a:lnTo>
                  <a:lnTo>
                    <a:pt x="647700" y="50546"/>
                  </a:lnTo>
                  <a:lnTo>
                    <a:pt x="647700" y="24637"/>
                  </a:lnTo>
                  <a:close/>
                  <a:moveTo>
                    <a:pt x="699515" y="24637"/>
                  </a:moveTo>
                  <a:lnTo>
                    <a:pt x="673607" y="24637"/>
                  </a:lnTo>
                  <a:lnTo>
                    <a:pt x="673607" y="50546"/>
                  </a:lnTo>
                  <a:lnTo>
                    <a:pt x="699515" y="50546"/>
                  </a:lnTo>
                  <a:lnTo>
                    <a:pt x="699515" y="24637"/>
                  </a:lnTo>
                  <a:close/>
                  <a:moveTo>
                    <a:pt x="751332" y="24637"/>
                  </a:moveTo>
                  <a:lnTo>
                    <a:pt x="725424" y="24637"/>
                  </a:lnTo>
                  <a:lnTo>
                    <a:pt x="725424" y="50546"/>
                  </a:lnTo>
                  <a:lnTo>
                    <a:pt x="751332" y="50546"/>
                  </a:lnTo>
                  <a:lnTo>
                    <a:pt x="751332" y="24637"/>
                  </a:lnTo>
                  <a:close/>
                  <a:moveTo>
                    <a:pt x="803147" y="24637"/>
                  </a:moveTo>
                  <a:lnTo>
                    <a:pt x="777239" y="24637"/>
                  </a:lnTo>
                  <a:lnTo>
                    <a:pt x="777239" y="50546"/>
                  </a:lnTo>
                  <a:lnTo>
                    <a:pt x="803147" y="50546"/>
                  </a:lnTo>
                  <a:lnTo>
                    <a:pt x="803147" y="24637"/>
                  </a:lnTo>
                  <a:close/>
                  <a:moveTo>
                    <a:pt x="854963" y="24637"/>
                  </a:moveTo>
                  <a:lnTo>
                    <a:pt x="829056" y="24637"/>
                  </a:lnTo>
                  <a:lnTo>
                    <a:pt x="829056" y="50546"/>
                  </a:lnTo>
                  <a:lnTo>
                    <a:pt x="854963" y="50546"/>
                  </a:lnTo>
                  <a:lnTo>
                    <a:pt x="854963" y="24637"/>
                  </a:lnTo>
                  <a:close/>
                  <a:moveTo>
                    <a:pt x="906779" y="24637"/>
                  </a:moveTo>
                  <a:lnTo>
                    <a:pt x="880871" y="24637"/>
                  </a:lnTo>
                  <a:lnTo>
                    <a:pt x="880871" y="50546"/>
                  </a:lnTo>
                  <a:lnTo>
                    <a:pt x="906779" y="50546"/>
                  </a:lnTo>
                  <a:lnTo>
                    <a:pt x="906779" y="24637"/>
                  </a:lnTo>
                  <a:close/>
                  <a:moveTo>
                    <a:pt x="958596" y="24637"/>
                  </a:moveTo>
                  <a:lnTo>
                    <a:pt x="932688" y="24637"/>
                  </a:lnTo>
                  <a:lnTo>
                    <a:pt x="932688" y="50546"/>
                  </a:lnTo>
                  <a:lnTo>
                    <a:pt x="958596" y="50546"/>
                  </a:lnTo>
                  <a:lnTo>
                    <a:pt x="958596" y="24637"/>
                  </a:lnTo>
                  <a:close/>
                  <a:moveTo>
                    <a:pt x="984503" y="24637"/>
                  </a:moveTo>
                  <a:lnTo>
                    <a:pt x="984503" y="50546"/>
                  </a:lnTo>
                  <a:lnTo>
                    <a:pt x="1010412" y="50673"/>
                  </a:lnTo>
                  <a:lnTo>
                    <a:pt x="1010412" y="24765"/>
                  </a:lnTo>
                  <a:lnTo>
                    <a:pt x="984503" y="24637"/>
                  </a:lnTo>
                  <a:close/>
                  <a:moveTo>
                    <a:pt x="1062227" y="24765"/>
                  </a:moveTo>
                  <a:lnTo>
                    <a:pt x="1036319" y="24765"/>
                  </a:lnTo>
                  <a:lnTo>
                    <a:pt x="1036319" y="50673"/>
                  </a:lnTo>
                  <a:lnTo>
                    <a:pt x="1062227" y="50673"/>
                  </a:lnTo>
                  <a:lnTo>
                    <a:pt x="1062227" y="24765"/>
                  </a:lnTo>
                  <a:close/>
                  <a:moveTo>
                    <a:pt x="1114043" y="24765"/>
                  </a:moveTo>
                  <a:lnTo>
                    <a:pt x="1088136" y="24765"/>
                  </a:lnTo>
                  <a:lnTo>
                    <a:pt x="1088136" y="50673"/>
                  </a:lnTo>
                  <a:lnTo>
                    <a:pt x="1114043" y="50673"/>
                  </a:lnTo>
                  <a:lnTo>
                    <a:pt x="1114043" y="24765"/>
                  </a:lnTo>
                  <a:close/>
                  <a:moveTo>
                    <a:pt x="1165860" y="24765"/>
                  </a:moveTo>
                  <a:lnTo>
                    <a:pt x="1139952" y="24765"/>
                  </a:lnTo>
                  <a:lnTo>
                    <a:pt x="1139952" y="50673"/>
                  </a:lnTo>
                  <a:lnTo>
                    <a:pt x="1165860" y="50673"/>
                  </a:lnTo>
                  <a:lnTo>
                    <a:pt x="1165860" y="24765"/>
                  </a:lnTo>
                  <a:close/>
                  <a:moveTo>
                    <a:pt x="1217676" y="24765"/>
                  </a:moveTo>
                  <a:lnTo>
                    <a:pt x="1191767" y="24765"/>
                  </a:lnTo>
                  <a:lnTo>
                    <a:pt x="1191767" y="50673"/>
                  </a:lnTo>
                  <a:lnTo>
                    <a:pt x="1217676" y="50673"/>
                  </a:lnTo>
                  <a:lnTo>
                    <a:pt x="1217676" y="24765"/>
                  </a:lnTo>
                  <a:close/>
                  <a:moveTo>
                    <a:pt x="1269491" y="24765"/>
                  </a:moveTo>
                  <a:lnTo>
                    <a:pt x="1243584" y="24765"/>
                  </a:lnTo>
                  <a:lnTo>
                    <a:pt x="1243584" y="50673"/>
                  </a:lnTo>
                  <a:lnTo>
                    <a:pt x="1269491" y="50673"/>
                  </a:lnTo>
                  <a:lnTo>
                    <a:pt x="1269491" y="24765"/>
                  </a:lnTo>
                  <a:close/>
                  <a:moveTo>
                    <a:pt x="1321308" y="24765"/>
                  </a:moveTo>
                  <a:lnTo>
                    <a:pt x="1295400" y="24765"/>
                  </a:lnTo>
                  <a:lnTo>
                    <a:pt x="1295400" y="50673"/>
                  </a:lnTo>
                  <a:lnTo>
                    <a:pt x="1321308" y="50673"/>
                  </a:lnTo>
                  <a:lnTo>
                    <a:pt x="1321308" y="24765"/>
                  </a:lnTo>
                  <a:close/>
                  <a:moveTo>
                    <a:pt x="1373124" y="24765"/>
                  </a:moveTo>
                  <a:lnTo>
                    <a:pt x="1347215" y="24765"/>
                  </a:lnTo>
                  <a:lnTo>
                    <a:pt x="1347215" y="50673"/>
                  </a:lnTo>
                  <a:lnTo>
                    <a:pt x="1373124" y="50673"/>
                  </a:lnTo>
                  <a:lnTo>
                    <a:pt x="1373124" y="24765"/>
                  </a:lnTo>
                  <a:close/>
                  <a:moveTo>
                    <a:pt x="1399031" y="24765"/>
                  </a:moveTo>
                  <a:lnTo>
                    <a:pt x="1399031" y="50673"/>
                  </a:lnTo>
                  <a:lnTo>
                    <a:pt x="1424939" y="50800"/>
                  </a:lnTo>
                  <a:lnTo>
                    <a:pt x="1424939" y="24892"/>
                  </a:lnTo>
                  <a:lnTo>
                    <a:pt x="1399031" y="24765"/>
                  </a:lnTo>
                  <a:close/>
                  <a:moveTo>
                    <a:pt x="1476755" y="24892"/>
                  </a:moveTo>
                  <a:lnTo>
                    <a:pt x="1450848" y="24892"/>
                  </a:lnTo>
                  <a:lnTo>
                    <a:pt x="1450848" y="50800"/>
                  </a:lnTo>
                  <a:lnTo>
                    <a:pt x="1476755" y="50800"/>
                  </a:lnTo>
                  <a:lnTo>
                    <a:pt x="1476755" y="24892"/>
                  </a:lnTo>
                  <a:close/>
                  <a:moveTo>
                    <a:pt x="1528572" y="24892"/>
                  </a:moveTo>
                  <a:lnTo>
                    <a:pt x="1502664" y="24892"/>
                  </a:lnTo>
                  <a:lnTo>
                    <a:pt x="1502664" y="50800"/>
                  </a:lnTo>
                  <a:lnTo>
                    <a:pt x="1528572" y="50800"/>
                  </a:lnTo>
                  <a:lnTo>
                    <a:pt x="1528572" y="24892"/>
                  </a:lnTo>
                  <a:close/>
                  <a:moveTo>
                    <a:pt x="1580388" y="24892"/>
                  </a:moveTo>
                  <a:lnTo>
                    <a:pt x="1554479" y="24892"/>
                  </a:lnTo>
                  <a:lnTo>
                    <a:pt x="1554479" y="50800"/>
                  </a:lnTo>
                  <a:lnTo>
                    <a:pt x="1580388" y="50800"/>
                  </a:lnTo>
                  <a:lnTo>
                    <a:pt x="1580388" y="24892"/>
                  </a:lnTo>
                  <a:close/>
                  <a:moveTo>
                    <a:pt x="1632203" y="24892"/>
                  </a:moveTo>
                  <a:lnTo>
                    <a:pt x="1606296" y="24892"/>
                  </a:lnTo>
                  <a:lnTo>
                    <a:pt x="1606296" y="50800"/>
                  </a:lnTo>
                  <a:lnTo>
                    <a:pt x="1632203" y="50800"/>
                  </a:lnTo>
                  <a:lnTo>
                    <a:pt x="1632203" y="24892"/>
                  </a:lnTo>
                  <a:close/>
                  <a:moveTo>
                    <a:pt x="1684019" y="24892"/>
                  </a:moveTo>
                  <a:lnTo>
                    <a:pt x="1658112" y="24892"/>
                  </a:lnTo>
                  <a:lnTo>
                    <a:pt x="1658112" y="50800"/>
                  </a:lnTo>
                  <a:lnTo>
                    <a:pt x="1684019" y="50800"/>
                  </a:lnTo>
                  <a:lnTo>
                    <a:pt x="1684019" y="24892"/>
                  </a:lnTo>
                  <a:close/>
                  <a:moveTo>
                    <a:pt x="1735836" y="24892"/>
                  </a:moveTo>
                  <a:lnTo>
                    <a:pt x="1709927" y="24892"/>
                  </a:lnTo>
                  <a:lnTo>
                    <a:pt x="1709927" y="50800"/>
                  </a:lnTo>
                  <a:lnTo>
                    <a:pt x="1735836" y="50800"/>
                  </a:lnTo>
                  <a:lnTo>
                    <a:pt x="1735836" y="24892"/>
                  </a:lnTo>
                  <a:close/>
                  <a:moveTo>
                    <a:pt x="1787652" y="24892"/>
                  </a:moveTo>
                  <a:lnTo>
                    <a:pt x="1761743" y="24892"/>
                  </a:lnTo>
                  <a:lnTo>
                    <a:pt x="1761743" y="50800"/>
                  </a:lnTo>
                  <a:lnTo>
                    <a:pt x="1787652" y="50800"/>
                  </a:lnTo>
                  <a:lnTo>
                    <a:pt x="1787652" y="24892"/>
                  </a:lnTo>
                  <a:close/>
                  <a:moveTo>
                    <a:pt x="1839467" y="25018"/>
                  </a:moveTo>
                  <a:lnTo>
                    <a:pt x="1813560" y="25018"/>
                  </a:lnTo>
                  <a:lnTo>
                    <a:pt x="1813560" y="50927"/>
                  </a:lnTo>
                  <a:lnTo>
                    <a:pt x="1839467" y="50927"/>
                  </a:lnTo>
                  <a:lnTo>
                    <a:pt x="1839467" y="25018"/>
                  </a:lnTo>
                  <a:close/>
                  <a:moveTo>
                    <a:pt x="1891284" y="25018"/>
                  </a:moveTo>
                  <a:lnTo>
                    <a:pt x="1865376" y="25018"/>
                  </a:lnTo>
                  <a:lnTo>
                    <a:pt x="1865376" y="50927"/>
                  </a:lnTo>
                  <a:lnTo>
                    <a:pt x="1891284" y="50927"/>
                  </a:lnTo>
                  <a:lnTo>
                    <a:pt x="1891284" y="25018"/>
                  </a:lnTo>
                  <a:close/>
                  <a:moveTo>
                    <a:pt x="1943100" y="25018"/>
                  </a:moveTo>
                  <a:lnTo>
                    <a:pt x="1917191" y="25018"/>
                  </a:lnTo>
                  <a:lnTo>
                    <a:pt x="1917191" y="50927"/>
                  </a:lnTo>
                  <a:lnTo>
                    <a:pt x="1943100" y="50927"/>
                  </a:lnTo>
                  <a:lnTo>
                    <a:pt x="1943100" y="25018"/>
                  </a:lnTo>
                  <a:close/>
                  <a:moveTo>
                    <a:pt x="1994915" y="25018"/>
                  </a:moveTo>
                  <a:lnTo>
                    <a:pt x="1969008" y="25018"/>
                  </a:lnTo>
                  <a:lnTo>
                    <a:pt x="1969008" y="50927"/>
                  </a:lnTo>
                  <a:lnTo>
                    <a:pt x="1994915" y="50927"/>
                  </a:lnTo>
                  <a:lnTo>
                    <a:pt x="1994915" y="25018"/>
                  </a:lnTo>
                  <a:close/>
                  <a:moveTo>
                    <a:pt x="2046731" y="25018"/>
                  </a:moveTo>
                  <a:lnTo>
                    <a:pt x="2020824" y="25018"/>
                  </a:lnTo>
                  <a:lnTo>
                    <a:pt x="2020824" y="50927"/>
                  </a:lnTo>
                  <a:lnTo>
                    <a:pt x="2046731" y="50927"/>
                  </a:lnTo>
                  <a:lnTo>
                    <a:pt x="2046731" y="25018"/>
                  </a:lnTo>
                  <a:close/>
                  <a:moveTo>
                    <a:pt x="2098548" y="25018"/>
                  </a:moveTo>
                  <a:lnTo>
                    <a:pt x="2072639" y="25018"/>
                  </a:lnTo>
                  <a:lnTo>
                    <a:pt x="2072639" y="50927"/>
                  </a:lnTo>
                  <a:lnTo>
                    <a:pt x="2098548" y="50927"/>
                  </a:lnTo>
                  <a:lnTo>
                    <a:pt x="2098548" y="25018"/>
                  </a:lnTo>
                  <a:close/>
                  <a:moveTo>
                    <a:pt x="2150364" y="25018"/>
                  </a:moveTo>
                  <a:lnTo>
                    <a:pt x="2124455" y="25018"/>
                  </a:lnTo>
                  <a:lnTo>
                    <a:pt x="2124455" y="50927"/>
                  </a:lnTo>
                  <a:lnTo>
                    <a:pt x="2150364" y="50927"/>
                  </a:lnTo>
                  <a:lnTo>
                    <a:pt x="2150364" y="25018"/>
                  </a:lnTo>
                  <a:close/>
                  <a:moveTo>
                    <a:pt x="2202179" y="25018"/>
                  </a:moveTo>
                  <a:lnTo>
                    <a:pt x="2176272" y="25018"/>
                  </a:lnTo>
                  <a:lnTo>
                    <a:pt x="2176272" y="50927"/>
                  </a:lnTo>
                  <a:lnTo>
                    <a:pt x="2202179" y="50927"/>
                  </a:lnTo>
                  <a:lnTo>
                    <a:pt x="2202179" y="25018"/>
                  </a:lnTo>
                  <a:close/>
                  <a:moveTo>
                    <a:pt x="2253996" y="25146"/>
                  </a:moveTo>
                  <a:lnTo>
                    <a:pt x="2228088" y="25146"/>
                  </a:lnTo>
                  <a:lnTo>
                    <a:pt x="2228088" y="51054"/>
                  </a:lnTo>
                  <a:lnTo>
                    <a:pt x="2253996" y="51054"/>
                  </a:lnTo>
                  <a:lnTo>
                    <a:pt x="2253996" y="25146"/>
                  </a:lnTo>
                  <a:close/>
                  <a:moveTo>
                    <a:pt x="2305812" y="25146"/>
                  </a:moveTo>
                  <a:lnTo>
                    <a:pt x="2279904" y="25146"/>
                  </a:lnTo>
                  <a:lnTo>
                    <a:pt x="2279904" y="51054"/>
                  </a:lnTo>
                  <a:lnTo>
                    <a:pt x="2305812" y="51054"/>
                  </a:lnTo>
                  <a:lnTo>
                    <a:pt x="2305812" y="25146"/>
                  </a:lnTo>
                  <a:close/>
                  <a:moveTo>
                    <a:pt x="2357628" y="25146"/>
                  </a:moveTo>
                  <a:lnTo>
                    <a:pt x="2331719" y="25146"/>
                  </a:lnTo>
                  <a:lnTo>
                    <a:pt x="2331719" y="51054"/>
                  </a:lnTo>
                  <a:lnTo>
                    <a:pt x="2357628" y="51054"/>
                  </a:lnTo>
                  <a:lnTo>
                    <a:pt x="2357628" y="25146"/>
                  </a:lnTo>
                  <a:close/>
                  <a:moveTo>
                    <a:pt x="2409443" y="25146"/>
                  </a:moveTo>
                  <a:lnTo>
                    <a:pt x="2383536" y="25146"/>
                  </a:lnTo>
                  <a:lnTo>
                    <a:pt x="2383536" y="51054"/>
                  </a:lnTo>
                  <a:lnTo>
                    <a:pt x="2409443" y="51054"/>
                  </a:lnTo>
                  <a:lnTo>
                    <a:pt x="2409443" y="25146"/>
                  </a:lnTo>
                  <a:close/>
                  <a:moveTo>
                    <a:pt x="2461260" y="25146"/>
                  </a:moveTo>
                  <a:lnTo>
                    <a:pt x="2435352" y="25146"/>
                  </a:lnTo>
                  <a:lnTo>
                    <a:pt x="2435352" y="51054"/>
                  </a:lnTo>
                  <a:lnTo>
                    <a:pt x="2461260" y="51054"/>
                  </a:lnTo>
                  <a:lnTo>
                    <a:pt x="2461260" y="25146"/>
                  </a:lnTo>
                  <a:close/>
                  <a:moveTo>
                    <a:pt x="2513076" y="25146"/>
                  </a:moveTo>
                  <a:lnTo>
                    <a:pt x="2487167" y="25146"/>
                  </a:lnTo>
                  <a:lnTo>
                    <a:pt x="2487167" y="51054"/>
                  </a:lnTo>
                  <a:lnTo>
                    <a:pt x="2513076" y="51054"/>
                  </a:lnTo>
                  <a:lnTo>
                    <a:pt x="2513076" y="25146"/>
                  </a:lnTo>
                  <a:close/>
                  <a:moveTo>
                    <a:pt x="2564891" y="25146"/>
                  </a:moveTo>
                  <a:lnTo>
                    <a:pt x="2538984" y="25146"/>
                  </a:lnTo>
                  <a:lnTo>
                    <a:pt x="2538984" y="51054"/>
                  </a:lnTo>
                  <a:lnTo>
                    <a:pt x="2564891" y="51054"/>
                  </a:lnTo>
                  <a:lnTo>
                    <a:pt x="2564891" y="25146"/>
                  </a:lnTo>
                  <a:close/>
                  <a:moveTo>
                    <a:pt x="2590800" y="25146"/>
                  </a:moveTo>
                  <a:lnTo>
                    <a:pt x="2590800" y="51054"/>
                  </a:lnTo>
                  <a:lnTo>
                    <a:pt x="2616708" y="51181"/>
                  </a:lnTo>
                  <a:lnTo>
                    <a:pt x="2616708" y="25273"/>
                  </a:lnTo>
                  <a:lnTo>
                    <a:pt x="2590800" y="25146"/>
                  </a:lnTo>
                  <a:close/>
                  <a:moveTo>
                    <a:pt x="2668524" y="25273"/>
                  </a:moveTo>
                  <a:lnTo>
                    <a:pt x="2642616" y="25273"/>
                  </a:lnTo>
                  <a:lnTo>
                    <a:pt x="2642616" y="51181"/>
                  </a:lnTo>
                  <a:lnTo>
                    <a:pt x="2668524" y="51181"/>
                  </a:lnTo>
                  <a:lnTo>
                    <a:pt x="2668524" y="25273"/>
                  </a:lnTo>
                  <a:close/>
                  <a:moveTo>
                    <a:pt x="2720340" y="25273"/>
                  </a:moveTo>
                  <a:lnTo>
                    <a:pt x="2694431" y="25273"/>
                  </a:lnTo>
                  <a:lnTo>
                    <a:pt x="2694431" y="51181"/>
                  </a:lnTo>
                  <a:lnTo>
                    <a:pt x="2720340" y="51181"/>
                  </a:lnTo>
                  <a:lnTo>
                    <a:pt x="2720340" y="25273"/>
                  </a:lnTo>
                  <a:close/>
                  <a:moveTo>
                    <a:pt x="2772155" y="25273"/>
                  </a:moveTo>
                  <a:lnTo>
                    <a:pt x="2746248" y="25273"/>
                  </a:lnTo>
                  <a:lnTo>
                    <a:pt x="2746248" y="51181"/>
                  </a:lnTo>
                  <a:lnTo>
                    <a:pt x="2772155" y="51181"/>
                  </a:lnTo>
                  <a:lnTo>
                    <a:pt x="2772155" y="25273"/>
                  </a:lnTo>
                  <a:close/>
                  <a:moveTo>
                    <a:pt x="2823972" y="25273"/>
                  </a:moveTo>
                  <a:lnTo>
                    <a:pt x="2798064" y="25273"/>
                  </a:lnTo>
                  <a:lnTo>
                    <a:pt x="2798064" y="51181"/>
                  </a:lnTo>
                  <a:lnTo>
                    <a:pt x="2823972" y="51181"/>
                  </a:lnTo>
                  <a:lnTo>
                    <a:pt x="2823972" y="25273"/>
                  </a:lnTo>
                  <a:close/>
                  <a:moveTo>
                    <a:pt x="2875788" y="25273"/>
                  </a:moveTo>
                  <a:lnTo>
                    <a:pt x="2849879" y="25273"/>
                  </a:lnTo>
                  <a:lnTo>
                    <a:pt x="2849879" y="51181"/>
                  </a:lnTo>
                  <a:lnTo>
                    <a:pt x="2875788" y="51181"/>
                  </a:lnTo>
                  <a:lnTo>
                    <a:pt x="2875788" y="25273"/>
                  </a:lnTo>
                  <a:close/>
                  <a:moveTo>
                    <a:pt x="2927604" y="25273"/>
                  </a:moveTo>
                  <a:lnTo>
                    <a:pt x="2901696" y="25273"/>
                  </a:lnTo>
                  <a:lnTo>
                    <a:pt x="2901696" y="51181"/>
                  </a:lnTo>
                  <a:lnTo>
                    <a:pt x="2927604" y="51181"/>
                  </a:lnTo>
                  <a:lnTo>
                    <a:pt x="2927604" y="25273"/>
                  </a:lnTo>
                  <a:close/>
                  <a:moveTo>
                    <a:pt x="2979419" y="25273"/>
                  </a:moveTo>
                  <a:lnTo>
                    <a:pt x="2953512" y="25273"/>
                  </a:lnTo>
                  <a:lnTo>
                    <a:pt x="2953512" y="51181"/>
                  </a:lnTo>
                  <a:lnTo>
                    <a:pt x="2979419" y="51181"/>
                  </a:lnTo>
                  <a:lnTo>
                    <a:pt x="2979419" y="25273"/>
                  </a:lnTo>
                  <a:close/>
                  <a:moveTo>
                    <a:pt x="3031236" y="25400"/>
                  </a:moveTo>
                  <a:lnTo>
                    <a:pt x="3005328" y="25400"/>
                  </a:lnTo>
                  <a:lnTo>
                    <a:pt x="3005328" y="51308"/>
                  </a:lnTo>
                  <a:lnTo>
                    <a:pt x="3031236" y="51308"/>
                  </a:lnTo>
                  <a:lnTo>
                    <a:pt x="3031236" y="25400"/>
                  </a:lnTo>
                  <a:close/>
                  <a:moveTo>
                    <a:pt x="3083052" y="25400"/>
                  </a:moveTo>
                  <a:lnTo>
                    <a:pt x="3057143" y="25400"/>
                  </a:lnTo>
                  <a:lnTo>
                    <a:pt x="3057143" y="51308"/>
                  </a:lnTo>
                  <a:lnTo>
                    <a:pt x="3083052" y="51308"/>
                  </a:lnTo>
                  <a:lnTo>
                    <a:pt x="3083052" y="25400"/>
                  </a:lnTo>
                  <a:close/>
                  <a:moveTo>
                    <a:pt x="3134867" y="25400"/>
                  </a:moveTo>
                  <a:lnTo>
                    <a:pt x="3108960" y="25400"/>
                  </a:lnTo>
                  <a:lnTo>
                    <a:pt x="3108960" y="51308"/>
                  </a:lnTo>
                  <a:lnTo>
                    <a:pt x="3134867" y="51308"/>
                  </a:lnTo>
                  <a:lnTo>
                    <a:pt x="3134867" y="25400"/>
                  </a:lnTo>
                  <a:close/>
                  <a:moveTo>
                    <a:pt x="3186684" y="25400"/>
                  </a:moveTo>
                  <a:lnTo>
                    <a:pt x="3160776" y="25400"/>
                  </a:lnTo>
                  <a:lnTo>
                    <a:pt x="3160776" y="51308"/>
                  </a:lnTo>
                  <a:lnTo>
                    <a:pt x="3186684" y="51308"/>
                  </a:lnTo>
                  <a:lnTo>
                    <a:pt x="3186684" y="25400"/>
                  </a:lnTo>
                  <a:close/>
                  <a:moveTo>
                    <a:pt x="3238500" y="25400"/>
                  </a:moveTo>
                  <a:lnTo>
                    <a:pt x="3212591" y="25400"/>
                  </a:lnTo>
                  <a:lnTo>
                    <a:pt x="3212591" y="51308"/>
                  </a:lnTo>
                  <a:lnTo>
                    <a:pt x="3238500" y="51308"/>
                  </a:lnTo>
                  <a:lnTo>
                    <a:pt x="3238500" y="25400"/>
                  </a:lnTo>
                  <a:close/>
                  <a:moveTo>
                    <a:pt x="3290316" y="25400"/>
                  </a:moveTo>
                  <a:lnTo>
                    <a:pt x="3264408" y="25400"/>
                  </a:lnTo>
                  <a:lnTo>
                    <a:pt x="3264408" y="51308"/>
                  </a:lnTo>
                  <a:lnTo>
                    <a:pt x="3290316" y="51308"/>
                  </a:lnTo>
                  <a:lnTo>
                    <a:pt x="3290316" y="25400"/>
                  </a:lnTo>
                  <a:close/>
                  <a:moveTo>
                    <a:pt x="3342131" y="25400"/>
                  </a:moveTo>
                  <a:lnTo>
                    <a:pt x="3316224" y="25400"/>
                  </a:lnTo>
                  <a:lnTo>
                    <a:pt x="3316224" y="51308"/>
                  </a:lnTo>
                  <a:lnTo>
                    <a:pt x="3342131" y="51308"/>
                  </a:lnTo>
                  <a:lnTo>
                    <a:pt x="3342131" y="25400"/>
                  </a:lnTo>
                  <a:close/>
                  <a:moveTo>
                    <a:pt x="3393948" y="25400"/>
                  </a:moveTo>
                  <a:lnTo>
                    <a:pt x="3368040" y="25400"/>
                  </a:lnTo>
                  <a:lnTo>
                    <a:pt x="3368040" y="51308"/>
                  </a:lnTo>
                  <a:lnTo>
                    <a:pt x="3393948" y="51308"/>
                  </a:lnTo>
                  <a:lnTo>
                    <a:pt x="3393948" y="25400"/>
                  </a:lnTo>
                  <a:close/>
                  <a:moveTo>
                    <a:pt x="3445764" y="25527"/>
                  </a:moveTo>
                  <a:lnTo>
                    <a:pt x="3419855" y="25527"/>
                  </a:lnTo>
                  <a:lnTo>
                    <a:pt x="3419855" y="51435"/>
                  </a:lnTo>
                  <a:lnTo>
                    <a:pt x="3445764" y="51435"/>
                  </a:lnTo>
                  <a:lnTo>
                    <a:pt x="3445764" y="25527"/>
                  </a:lnTo>
                  <a:close/>
                  <a:moveTo>
                    <a:pt x="3497579" y="25527"/>
                  </a:moveTo>
                  <a:lnTo>
                    <a:pt x="3471672" y="25527"/>
                  </a:lnTo>
                  <a:lnTo>
                    <a:pt x="3471672" y="51435"/>
                  </a:lnTo>
                  <a:lnTo>
                    <a:pt x="3497579" y="51435"/>
                  </a:lnTo>
                  <a:lnTo>
                    <a:pt x="3497579" y="25527"/>
                  </a:lnTo>
                  <a:close/>
                  <a:moveTo>
                    <a:pt x="3549396" y="25527"/>
                  </a:moveTo>
                  <a:lnTo>
                    <a:pt x="3523488" y="25527"/>
                  </a:lnTo>
                  <a:lnTo>
                    <a:pt x="3523488" y="51435"/>
                  </a:lnTo>
                  <a:lnTo>
                    <a:pt x="3549396" y="51435"/>
                  </a:lnTo>
                  <a:lnTo>
                    <a:pt x="3549396" y="25527"/>
                  </a:lnTo>
                  <a:close/>
                  <a:moveTo>
                    <a:pt x="3601212" y="25527"/>
                  </a:moveTo>
                  <a:lnTo>
                    <a:pt x="3575304" y="25527"/>
                  </a:lnTo>
                  <a:lnTo>
                    <a:pt x="3575304" y="51435"/>
                  </a:lnTo>
                  <a:lnTo>
                    <a:pt x="3601212" y="51435"/>
                  </a:lnTo>
                  <a:lnTo>
                    <a:pt x="3601212" y="25527"/>
                  </a:lnTo>
                  <a:close/>
                  <a:moveTo>
                    <a:pt x="3653028" y="25527"/>
                  </a:moveTo>
                  <a:lnTo>
                    <a:pt x="3627119" y="25527"/>
                  </a:lnTo>
                  <a:lnTo>
                    <a:pt x="3627119" y="51435"/>
                  </a:lnTo>
                  <a:lnTo>
                    <a:pt x="3653028" y="51435"/>
                  </a:lnTo>
                  <a:lnTo>
                    <a:pt x="3653028" y="25527"/>
                  </a:lnTo>
                  <a:close/>
                  <a:moveTo>
                    <a:pt x="3704843" y="25527"/>
                  </a:moveTo>
                  <a:lnTo>
                    <a:pt x="3678936" y="25527"/>
                  </a:lnTo>
                  <a:lnTo>
                    <a:pt x="3678936" y="51435"/>
                  </a:lnTo>
                  <a:lnTo>
                    <a:pt x="3704843" y="51435"/>
                  </a:lnTo>
                  <a:lnTo>
                    <a:pt x="3704843" y="25527"/>
                  </a:lnTo>
                  <a:close/>
                  <a:moveTo>
                    <a:pt x="3756660" y="25527"/>
                  </a:moveTo>
                  <a:lnTo>
                    <a:pt x="3730752" y="25527"/>
                  </a:lnTo>
                  <a:lnTo>
                    <a:pt x="3730752" y="51435"/>
                  </a:lnTo>
                  <a:lnTo>
                    <a:pt x="3756660" y="51435"/>
                  </a:lnTo>
                  <a:lnTo>
                    <a:pt x="3756660" y="25527"/>
                  </a:lnTo>
                  <a:close/>
                  <a:moveTo>
                    <a:pt x="3782567" y="25527"/>
                  </a:moveTo>
                  <a:lnTo>
                    <a:pt x="3782567" y="51435"/>
                  </a:lnTo>
                  <a:lnTo>
                    <a:pt x="3808476" y="51562"/>
                  </a:lnTo>
                  <a:lnTo>
                    <a:pt x="3808476" y="25654"/>
                  </a:lnTo>
                  <a:lnTo>
                    <a:pt x="3782567" y="25527"/>
                  </a:lnTo>
                  <a:close/>
                  <a:moveTo>
                    <a:pt x="3860291" y="25654"/>
                  </a:moveTo>
                  <a:lnTo>
                    <a:pt x="3834384" y="25654"/>
                  </a:lnTo>
                  <a:lnTo>
                    <a:pt x="3834384" y="51562"/>
                  </a:lnTo>
                  <a:lnTo>
                    <a:pt x="3860291" y="51562"/>
                  </a:lnTo>
                  <a:lnTo>
                    <a:pt x="3860291" y="25654"/>
                  </a:lnTo>
                  <a:close/>
                  <a:moveTo>
                    <a:pt x="3912108" y="25654"/>
                  </a:moveTo>
                  <a:lnTo>
                    <a:pt x="3886200" y="25654"/>
                  </a:lnTo>
                  <a:lnTo>
                    <a:pt x="3886200" y="51562"/>
                  </a:lnTo>
                  <a:lnTo>
                    <a:pt x="3912108" y="51562"/>
                  </a:lnTo>
                  <a:lnTo>
                    <a:pt x="3912108" y="25654"/>
                  </a:lnTo>
                  <a:close/>
                  <a:moveTo>
                    <a:pt x="3963924" y="25654"/>
                  </a:moveTo>
                  <a:lnTo>
                    <a:pt x="3938016" y="25654"/>
                  </a:lnTo>
                  <a:lnTo>
                    <a:pt x="3938016" y="51562"/>
                  </a:lnTo>
                  <a:lnTo>
                    <a:pt x="3963924" y="51562"/>
                  </a:lnTo>
                  <a:lnTo>
                    <a:pt x="3963924" y="25654"/>
                  </a:lnTo>
                  <a:close/>
                  <a:moveTo>
                    <a:pt x="4015740" y="25654"/>
                  </a:moveTo>
                  <a:lnTo>
                    <a:pt x="3989831" y="25654"/>
                  </a:lnTo>
                  <a:lnTo>
                    <a:pt x="3989831" y="51562"/>
                  </a:lnTo>
                  <a:lnTo>
                    <a:pt x="4015740" y="51562"/>
                  </a:lnTo>
                  <a:lnTo>
                    <a:pt x="4015740" y="25654"/>
                  </a:lnTo>
                  <a:close/>
                  <a:moveTo>
                    <a:pt x="4067555" y="25654"/>
                  </a:moveTo>
                  <a:lnTo>
                    <a:pt x="4041648" y="25654"/>
                  </a:lnTo>
                  <a:lnTo>
                    <a:pt x="4041648" y="51562"/>
                  </a:lnTo>
                  <a:lnTo>
                    <a:pt x="4067555" y="51562"/>
                  </a:lnTo>
                  <a:lnTo>
                    <a:pt x="4067555" y="25654"/>
                  </a:lnTo>
                  <a:close/>
                  <a:moveTo>
                    <a:pt x="4119372" y="25654"/>
                  </a:moveTo>
                  <a:lnTo>
                    <a:pt x="4093464" y="25654"/>
                  </a:lnTo>
                  <a:lnTo>
                    <a:pt x="4093464" y="51562"/>
                  </a:lnTo>
                  <a:lnTo>
                    <a:pt x="4119372" y="51562"/>
                  </a:lnTo>
                  <a:lnTo>
                    <a:pt x="4119372" y="25654"/>
                  </a:lnTo>
                  <a:close/>
                  <a:moveTo>
                    <a:pt x="4171188" y="25654"/>
                  </a:moveTo>
                  <a:lnTo>
                    <a:pt x="4145280" y="25654"/>
                  </a:lnTo>
                  <a:lnTo>
                    <a:pt x="4145280" y="51562"/>
                  </a:lnTo>
                  <a:lnTo>
                    <a:pt x="4171188" y="51562"/>
                  </a:lnTo>
                  <a:lnTo>
                    <a:pt x="4171188" y="25654"/>
                  </a:lnTo>
                  <a:close/>
                  <a:moveTo>
                    <a:pt x="4197095" y="25654"/>
                  </a:moveTo>
                  <a:lnTo>
                    <a:pt x="4197095" y="51562"/>
                  </a:lnTo>
                  <a:lnTo>
                    <a:pt x="4223004" y="51689"/>
                  </a:lnTo>
                  <a:lnTo>
                    <a:pt x="4223004" y="25781"/>
                  </a:lnTo>
                  <a:lnTo>
                    <a:pt x="4197095" y="25654"/>
                  </a:lnTo>
                  <a:close/>
                  <a:moveTo>
                    <a:pt x="4274820" y="25781"/>
                  </a:moveTo>
                  <a:lnTo>
                    <a:pt x="4248912" y="25781"/>
                  </a:lnTo>
                  <a:lnTo>
                    <a:pt x="4248912" y="51689"/>
                  </a:lnTo>
                  <a:lnTo>
                    <a:pt x="4274820" y="51689"/>
                  </a:lnTo>
                  <a:lnTo>
                    <a:pt x="4274820" y="25781"/>
                  </a:lnTo>
                  <a:close/>
                  <a:moveTo>
                    <a:pt x="4326636" y="25781"/>
                  </a:moveTo>
                  <a:lnTo>
                    <a:pt x="4300728" y="25781"/>
                  </a:lnTo>
                  <a:lnTo>
                    <a:pt x="4300728" y="51689"/>
                  </a:lnTo>
                  <a:lnTo>
                    <a:pt x="4326636" y="51689"/>
                  </a:lnTo>
                  <a:lnTo>
                    <a:pt x="4326636" y="25781"/>
                  </a:lnTo>
                  <a:close/>
                  <a:moveTo>
                    <a:pt x="4378452" y="25781"/>
                  </a:moveTo>
                  <a:lnTo>
                    <a:pt x="4352544" y="25781"/>
                  </a:lnTo>
                  <a:lnTo>
                    <a:pt x="4352544" y="51689"/>
                  </a:lnTo>
                  <a:lnTo>
                    <a:pt x="4378452" y="51689"/>
                  </a:lnTo>
                  <a:lnTo>
                    <a:pt x="4378452" y="25781"/>
                  </a:lnTo>
                  <a:close/>
                  <a:moveTo>
                    <a:pt x="4430268" y="25781"/>
                  </a:moveTo>
                  <a:lnTo>
                    <a:pt x="4404360" y="25781"/>
                  </a:lnTo>
                  <a:lnTo>
                    <a:pt x="4404360" y="51689"/>
                  </a:lnTo>
                  <a:lnTo>
                    <a:pt x="4430268" y="51689"/>
                  </a:lnTo>
                  <a:lnTo>
                    <a:pt x="4430268" y="25781"/>
                  </a:lnTo>
                  <a:close/>
                  <a:moveTo>
                    <a:pt x="4482084" y="25781"/>
                  </a:moveTo>
                  <a:lnTo>
                    <a:pt x="4456175" y="25781"/>
                  </a:lnTo>
                  <a:lnTo>
                    <a:pt x="4456175" y="51689"/>
                  </a:lnTo>
                  <a:lnTo>
                    <a:pt x="4482084" y="51689"/>
                  </a:lnTo>
                  <a:lnTo>
                    <a:pt x="4482084" y="25781"/>
                  </a:lnTo>
                  <a:close/>
                  <a:moveTo>
                    <a:pt x="4533899" y="25781"/>
                  </a:moveTo>
                  <a:lnTo>
                    <a:pt x="4507992" y="25781"/>
                  </a:lnTo>
                  <a:lnTo>
                    <a:pt x="4507992" y="51689"/>
                  </a:lnTo>
                  <a:lnTo>
                    <a:pt x="4533899" y="51689"/>
                  </a:lnTo>
                  <a:lnTo>
                    <a:pt x="4533899" y="25781"/>
                  </a:lnTo>
                  <a:close/>
                  <a:moveTo>
                    <a:pt x="4585716" y="25781"/>
                  </a:moveTo>
                  <a:lnTo>
                    <a:pt x="4559808" y="25781"/>
                  </a:lnTo>
                  <a:lnTo>
                    <a:pt x="4559808" y="51689"/>
                  </a:lnTo>
                  <a:lnTo>
                    <a:pt x="4585716" y="51689"/>
                  </a:lnTo>
                  <a:lnTo>
                    <a:pt x="4585716" y="25781"/>
                  </a:lnTo>
                  <a:close/>
                  <a:moveTo>
                    <a:pt x="4637532" y="25908"/>
                  </a:moveTo>
                  <a:lnTo>
                    <a:pt x="4611623" y="25908"/>
                  </a:lnTo>
                  <a:lnTo>
                    <a:pt x="4611623" y="51816"/>
                  </a:lnTo>
                  <a:lnTo>
                    <a:pt x="4637532" y="51816"/>
                  </a:lnTo>
                  <a:lnTo>
                    <a:pt x="4637532" y="25908"/>
                  </a:lnTo>
                  <a:close/>
                  <a:moveTo>
                    <a:pt x="4689347" y="25908"/>
                  </a:moveTo>
                  <a:lnTo>
                    <a:pt x="4663440" y="25908"/>
                  </a:lnTo>
                  <a:lnTo>
                    <a:pt x="4663440" y="51816"/>
                  </a:lnTo>
                  <a:lnTo>
                    <a:pt x="4689347" y="51816"/>
                  </a:lnTo>
                  <a:lnTo>
                    <a:pt x="4689347" y="25908"/>
                  </a:lnTo>
                  <a:close/>
                  <a:moveTo>
                    <a:pt x="4741164" y="25908"/>
                  </a:moveTo>
                  <a:lnTo>
                    <a:pt x="4715256" y="25908"/>
                  </a:lnTo>
                  <a:lnTo>
                    <a:pt x="4715256" y="51816"/>
                  </a:lnTo>
                  <a:lnTo>
                    <a:pt x="4741164" y="51816"/>
                  </a:lnTo>
                  <a:lnTo>
                    <a:pt x="4741164" y="25908"/>
                  </a:lnTo>
                  <a:close/>
                  <a:moveTo>
                    <a:pt x="4799075" y="0"/>
                  </a:moveTo>
                  <a:lnTo>
                    <a:pt x="4783949" y="3053"/>
                  </a:lnTo>
                  <a:lnTo>
                    <a:pt x="4771596" y="11382"/>
                  </a:lnTo>
                  <a:lnTo>
                    <a:pt x="4763267" y="23735"/>
                  </a:lnTo>
                  <a:lnTo>
                    <a:pt x="4760214" y="38862"/>
                  </a:lnTo>
                  <a:lnTo>
                    <a:pt x="4763267" y="53988"/>
                  </a:lnTo>
                  <a:lnTo>
                    <a:pt x="4771596" y="66341"/>
                  </a:lnTo>
                  <a:lnTo>
                    <a:pt x="4783949" y="74670"/>
                  </a:lnTo>
                  <a:lnTo>
                    <a:pt x="4799075" y="77724"/>
                  </a:lnTo>
                  <a:lnTo>
                    <a:pt x="4814202" y="74670"/>
                  </a:lnTo>
                  <a:lnTo>
                    <a:pt x="4826555" y="66341"/>
                  </a:lnTo>
                  <a:lnTo>
                    <a:pt x="4834884" y="53988"/>
                  </a:lnTo>
                  <a:lnTo>
                    <a:pt x="4835322" y="51816"/>
                  </a:lnTo>
                  <a:lnTo>
                    <a:pt x="4767071" y="51816"/>
                  </a:lnTo>
                  <a:lnTo>
                    <a:pt x="4767071" y="25908"/>
                  </a:lnTo>
                  <a:lnTo>
                    <a:pt x="4835322" y="25908"/>
                  </a:lnTo>
                  <a:lnTo>
                    <a:pt x="4834884" y="23735"/>
                  </a:lnTo>
                  <a:lnTo>
                    <a:pt x="4826555" y="11382"/>
                  </a:lnTo>
                  <a:lnTo>
                    <a:pt x="4814202" y="3053"/>
                  </a:lnTo>
                  <a:lnTo>
                    <a:pt x="4799075" y="0"/>
                  </a:lnTo>
                  <a:close/>
                  <a:moveTo>
                    <a:pt x="4792980" y="25908"/>
                  </a:moveTo>
                  <a:lnTo>
                    <a:pt x="4767071" y="25908"/>
                  </a:lnTo>
                  <a:lnTo>
                    <a:pt x="4767071" y="51816"/>
                  </a:lnTo>
                  <a:lnTo>
                    <a:pt x="4792980" y="51816"/>
                  </a:lnTo>
                  <a:lnTo>
                    <a:pt x="4792980" y="25908"/>
                  </a:lnTo>
                  <a:close/>
                  <a:moveTo>
                    <a:pt x="4835322" y="25908"/>
                  </a:moveTo>
                  <a:lnTo>
                    <a:pt x="4792980" y="25908"/>
                  </a:lnTo>
                  <a:lnTo>
                    <a:pt x="4792980" y="51816"/>
                  </a:lnTo>
                  <a:lnTo>
                    <a:pt x="4835322" y="51816"/>
                  </a:lnTo>
                  <a:lnTo>
                    <a:pt x="4837938" y="38862"/>
                  </a:lnTo>
                  <a:lnTo>
                    <a:pt x="4835322" y="259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86" name="object 19" descr=""/>
            <p:cNvPicPr/>
            <p:nvPr/>
          </p:nvPicPr>
          <p:blipFill>
            <a:blip r:embed="rId5"/>
            <a:stretch/>
          </p:blipFill>
          <p:spPr>
            <a:xfrm>
              <a:off x="1987200" y="3336120"/>
              <a:ext cx="844560" cy="724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7" name="CustomShape 14"/>
          <p:cNvSpPr/>
          <p:nvPr/>
        </p:nvSpPr>
        <p:spPr>
          <a:xfrm>
            <a:off x="2213280" y="3509280"/>
            <a:ext cx="19404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7" strike="noStrike">
                <a:solidFill>
                  <a:srgbClr val="ffffff"/>
                </a:solidFill>
                <a:latin typeface="Arial"/>
                <a:ea typeface="DejaVu Sans"/>
              </a:rPr>
              <a:t>3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88" name="Group 15"/>
          <p:cNvGrpSpPr/>
          <p:nvPr/>
        </p:nvGrpSpPr>
        <p:grpSpPr>
          <a:xfrm>
            <a:off x="1987200" y="5035320"/>
            <a:ext cx="5214600" cy="724320"/>
            <a:chOff x="1987200" y="5035320"/>
            <a:chExt cx="5214600" cy="724320"/>
          </a:xfrm>
        </p:grpSpPr>
        <p:sp>
          <p:nvSpPr>
            <p:cNvPr id="189" name="CustomShape 16"/>
            <p:cNvSpPr/>
            <p:nvPr/>
          </p:nvSpPr>
          <p:spPr>
            <a:xfrm>
              <a:off x="2363040" y="5676840"/>
              <a:ext cx="4838760" cy="77040"/>
            </a:xfrm>
            <a:custGeom>
              <a:avLst/>
              <a:gdLst/>
              <a:ahLst/>
              <a:rect l="l" t="t" r="r" b="b"/>
              <a:pathLst>
                <a:path w="4839970" h="78104">
                  <a:moveTo>
                    <a:pt x="25907" y="25908"/>
                  </a:moveTo>
                  <a:lnTo>
                    <a:pt x="0" y="25908"/>
                  </a:lnTo>
                  <a:lnTo>
                    <a:pt x="0" y="51815"/>
                  </a:lnTo>
                  <a:lnTo>
                    <a:pt x="25907" y="51815"/>
                  </a:lnTo>
                  <a:lnTo>
                    <a:pt x="25907" y="25908"/>
                  </a:lnTo>
                  <a:close/>
                  <a:moveTo>
                    <a:pt x="77724" y="25908"/>
                  </a:moveTo>
                  <a:lnTo>
                    <a:pt x="51815" y="25908"/>
                  </a:lnTo>
                  <a:lnTo>
                    <a:pt x="51815" y="51815"/>
                  </a:lnTo>
                  <a:lnTo>
                    <a:pt x="77724" y="51815"/>
                  </a:lnTo>
                  <a:lnTo>
                    <a:pt x="77724" y="25908"/>
                  </a:lnTo>
                  <a:close/>
                  <a:moveTo>
                    <a:pt x="129539" y="25908"/>
                  </a:moveTo>
                  <a:lnTo>
                    <a:pt x="103631" y="25908"/>
                  </a:lnTo>
                  <a:lnTo>
                    <a:pt x="103631" y="51815"/>
                  </a:lnTo>
                  <a:lnTo>
                    <a:pt x="129539" y="51815"/>
                  </a:lnTo>
                  <a:lnTo>
                    <a:pt x="129539" y="25908"/>
                  </a:lnTo>
                  <a:close/>
                  <a:moveTo>
                    <a:pt x="181356" y="25908"/>
                  </a:moveTo>
                  <a:lnTo>
                    <a:pt x="155448" y="25908"/>
                  </a:lnTo>
                  <a:lnTo>
                    <a:pt x="155448" y="51815"/>
                  </a:lnTo>
                  <a:lnTo>
                    <a:pt x="181356" y="51815"/>
                  </a:lnTo>
                  <a:lnTo>
                    <a:pt x="181356" y="25908"/>
                  </a:lnTo>
                  <a:close/>
                  <a:moveTo>
                    <a:pt x="233171" y="25908"/>
                  </a:moveTo>
                  <a:lnTo>
                    <a:pt x="207263" y="25908"/>
                  </a:lnTo>
                  <a:lnTo>
                    <a:pt x="207263" y="51815"/>
                  </a:lnTo>
                  <a:lnTo>
                    <a:pt x="233171" y="51815"/>
                  </a:lnTo>
                  <a:lnTo>
                    <a:pt x="233171" y="25908"/>
                  </a:lnTo>
                  <a:close/>
                  <a:moveTo>
                    <a:pt x="284988" y="25908"/>
                  </a:moveTo>
                  <a:lnTo>
                    <a:pt x="259080" y="25908"/>
                  </a:lnTo>
                  <a:lnTo>
                    <a:pt x="259080" y="51815"/>
                  </a:lnTo>
                  <a:lnTo>
                    <a:pt x="284988" y="51815"/>
                  </a:lnTo>
                  <a:lnTo>
                    <a:pt x="284988" y="25908"/>
                  </a:lnTo>
                  <a:close/>
                  <a:moveTo>
                    <a:pt x="336804" y="25908"/>
                  </a:moveTo>
                  <a:lnTo>
                    <a:pt x="310895" y="25908"/>
                  </a:lnTo>
                  <a:lnTo>
                    <a:pt x="310895" y="51815"/>
                  </a:lnTo>
                  <a:lnTo>
                    <a:pt x="336804" y="51815"/>
                  </a:lnTo>
                  <a:lnTo>
                    <a:pt x="336804" y="25908"/>
                  </a:lnTo>
                  <a:close/>
                  <a:moveTo>
                    <a:pt x="388619" y="25908"/>
                  </a:moveTo>
                  <a:lnTo>
                    <a:pt x="362712" y="25908"/>
                  </a:lnTo>
                  <a:lnTo>
                    <a:pt x="362712" y="51815"/>
                  </a:lnTo>
                  <a:lnTo>
                    <a:pt x="388619" y="51815"/>
                  </a:lnTo>
                  <a:lnTo>
                    <a:pt x="388619" y="25908"/>
                  </a:lnTo>
                  <a:close/>
                  <a:moveTo>
                    <a:pt x="440436" y="25908"/>
                  </a:moveTo>
                  <a:lnTo>
                    <a:pt x="414527" y="25908"/>
                  </a:lnTo>
                  <a:lnTo>
                    <a:pt x="414527" y="51815"/>
                  </a:lnTo>
                  <a:lnTo>
                    <a:pt x="440436" y="51815"/>
                  </a:lnTo>
                  <a:lnTo>
                    <a:pt x="440436" y="25908"/>
                  </a:lnTo>
                  <a:close/>
                  <a:moveTo>
                    <a:pt x="492251" y="25908"/>
                  </a:moveTo>
                  <a:lnTo>
                    <a:pt x="466344" y="25908"/>
                  </a:lnTo>
                  <a:lnTo>
                    <a:pt x="466344" y="51815"/>
                  </a:lnTo>
                  <a:lnTo>
                    <a:pt x="492251" y="51815"/>
                  </a:lnTo>
                  <a:lnTo>
                    <a:pt x="492251" y="25908"/>
                  </a:lnTo>
                  <a:close/>
                  <a:moveTo>
                    <a:pt x="544068" y="25908"/>
                  </a:moveTo>
                  <a:lnTo>
                    <a:pt x="518160" y="25908"/>
                  </a:lnTo>
                  <a:lnTo>
                    <a:pt x="518160" y="51815"/>
                  </a:lnTo>
                  <a:lnTo>
                    <a:pt x="544068" y="51815"/>
                  </a:lnTo>
                  <a:lnTo>
                    <a:pt x="544068" y="25908"/>
                  </a:lnTo>
                  <a:close/>
                  <a:moveTo>
                    <a:pt x="595883" y="25908"/>
                  </a:moveTo>
                  <a:lnTo>
                    <a:pt x="569976" y="25908"/>
                  </a:lnTo>
                  <a:lnTo>
                    <a:pt x="569976" y="51815"/>
                  </a:lnTo>
                  <a:lnTo>
                    <a:pt x="595883" y="51815"/>
                  </a:lnTo>
                  <a:lnTo>
                    <a:pt x="595883" y="25908"/>
                  </a:lnTo>
                  <a:close/>
                  <a:moveTo>
                    <a:pt x="647700" y="25908"/>
                  </a:moveTo>
                  <a:lnTo>
                    <a:pt x="621792" y="25908"/>
                  </a:lnTo>
                  <a:lnTo>
                    <a:pt x="621792" y="51815"/>
                  </a:lnTo>
                  <a:lnTo>
                    <a:pt x="647700" y="51815"/>
                  </a:lnTo>
                  <a:lnTo>
                    <a:pt x="647700" y="25908"/>
                  </a:lnTo>
                  <a:close/>
                  <a:moveTo>
                    <a:pt x="699515" y="25908"/>
                  </a:moveTo>
                  <a:lnTo>
                    <a:pt x="673607" y="25908"/>
                  </a:lnTo>
                  <a:lnTo>
                    <a:pt x="673607" y="51815"/>
                  </a:lnTo>
                  <a:lnTo>
                    <a:pt x="699515" y="51815"/>
                  </a:lnTo>
                  <a:lnTo>
                    <a:pt x="699515" y="25908"/>
                  </a:lnTo>
                  <a:close/>
                  <a:moveTo>
                    <a:pt x="751332" y="25908"/>
                  </a:moveTo>
                  <a:lnTo>
                    <a:pt x="725424" y="25908"/>
                  </a:lnTo>
                  <a:lnTo>
                    <a:pt x="725424" y="51815"/>
                  </a:lnTo>
                  <a:lnTo>
                    <a:pt x="751332" y="51815"/>
                  </a:lnTo>
                  <a:lnTo>
                    <a:pt x="751332" y="25908"/>
                  </a:lnTo>
                  <a:close/>
                  <a:moveTo>
                    <a:pt x="803148" y="25908"/>
                  </a:moveTo>
                  <a:lnTo>
                    <a:pt x="777239" y="25908"/>
                  </a:lnTo>
                  <a:lnTo>
                    <a:pt x="777239" y="51815"/>
                  </a:lnTo>
                  <a:lnTo>
                    <a:pt x="803148" y="51815"/>
                  </a:lnTo>
                  <a:lnTo>
                    <a:pt x="803148" y="25908"/>
                  </a:lnTo>
                  <a:close/>
                  <a:moveTo>
                    <a:pt x="854963" y="25908"/>
                  </a:moveTo>
                  <a:lnTo>
                    <a:pt x="829056" y="25908"/>
                  </a:lnTo>
                  <a:lnTo>
                    <a:pt x="829056" y="51815"/>
                  </a:lnTo>
                  <a:lnTo>
                    <a:pt x="854963" y="51815"/>
                  </a:lnTo>
                  <a:lnTo>
                    <a:pt x="854963" y="25908"/>
                  </a:lnTo>
                  <a:close/>
                  <a:moveTo>
                    <a:pt x="906779" y="25908"/>
                  </a:moveTo>
                  <a:lnTo>
                    <a:pt x="880871" y="25908"/>
                  </a:lnTo>
                  <a:lnTo>
                    <a:pt x="880871" y="51815"/>
                  </a:lnTo>
                  <a:lnTo>
                    <a:pt x="906779" y="51815"/>
                  </a:lnTo>
                  <a:lnTo>
                    <a:pt x="906779" y="25908"/>
                  </a:lnTo>
                  <a:close/>
                  <a:moveTo>
                    <a:pt x="958596" y="25908"/>
                  </a:moveTo>
                  <a:lnTo>
                    <a:pt x="932688" y="25908"/>
                  </a:lnTo>
                  <a:lnTo>
                    <a:pt x="932688" y="51815"/>
                  </a:lnTo>
                  <a:lnTo>
                    <a:pt x="958596" y="51815"/>
                  </a:lnTo>
                  <a:lnTo>
                    <a:pt x="958596" y="25908"/>
                  </a:lnTo>
                  <a:close/>
                  <a:moveTo>
                    <a:pt x="1010412" y="25908"/>
                  </a:moveTo>
                  <a:lnTo>
                    <a:pt x="984503" y="25908"/>
                  </a:lnTo>
                  <a:lnTo>
                    <a:pt x="984503" y="51815"/>
                  </a:lnTo>
                  <a:lnTo>
                    <a:pt x="1010412" y="51815"/>
                  </a:lnTo>
                  <a:lnTo>
                    <a:pt x="1010412" y="25908"/>
                  </a:lnTo>
                  <a:close/>
                  <a:moveTo>
                    <a:pt x="1062227" y="25908"/>
                  </a:moveTo>
                  <a:lnTo>
                    <a:pt x="1036320" y="25908"/>
                  </a:lnTo>
                  <a:lnTo>
                    <a:pt x="1036320" y="51815"/>
                  </a:lnTo>
                  <a:lnTo>
                    <a:pt x="1062227" y="51815"/>
                  </a:lnTo>
                  <a:lnTo>
                    <a:pt x="1062227" y="25908"/>
                  </a:lnTo>
                  <a:close/>
                  <a:moveTo>
                    <a:pt x="1114043" y="25908"/>
                  </a:moveTo>
                  <a:lnTo>
                    <a:pt x="1088136" y="25908"/>
                  </a:lnTo>
                  <a:lnTo>
                    <a:pt x="1088136" y="51815"/>
                  </a:lnTo>
                  <a:lnTo>
                    <a:pt x="1114043" y="51815"/>
                  </a:lnTo>
                  <a:lnTo>
                    <a:pt x="1114043" y="25908"/>
                  </a:lnTo>
                  <a:close/>
                  <a:moveTo>
                    <a:pt x="1165860" y="25908"/>
                  </a:moveTo>
                  <a:lnTo>
                    <a:pt x="1139952" y="25908"/>
                  </a:lnTo>
                  <a:lnTo>
                    <a:pt x="1139952" y="51815"/>
                  </a:lnTo>
                  <a:lnTo>
                    <a:pt x="1165860" y="51815"/>
                  </a:lnTo>
                  <a:lnTo>
                    <a:pt x="1165860" y="25908"/>
                  </a:lnTo>
                  <a:close/>
                  <a:moveTo>
                    <a:pt x="1217676" y="25908"/>
                  </a:moveTo>
                  <a:lnTo>
                    <a:pt x="1191767" y="25908"/>
                  </a:lnTo>
                  <a:lnTo>
                    <a:pt x="1191767" y="51815"/>
                  </a:lnTo>
                  <a:lnTo>
                    <a:pt x="1217676" y="51815"/>
                  </a:lnTo>
                  <a:lnTo>
                    <a:pt x="1217676" y="25908"/>
                  </a:lnTo>
                  <a:close/>
                  <a:moveTo>
                    <a:pt x="1269491" y="25908"/>
                  </a:moveTo>
                  <a:lnTo>
                    <a:pt x="1243584" y="25908"/>
                  </a:lnTo>
                  <a:lnTo>
                    <a:pt x="1243584" y="51815"/>
                  </a:lnTo>
                  <a:lnTo>
                    <a:pt x="1269491" y="51815"/>
                  </a:lnTo>
                  <a:lnTo>
                    <a:pt x="1269491" y="25908"/>
                  </a:lnTo>
                  <a:close/>
                  <a:moveTo>
                    <a:pt x="1321308" y="25908"/>
                  </a:moveTo>
                  <a:lnTo>
                    <a:pt x="1295400" y="25908"/>
                  </a:lnTo>
                  <a:lnTo>
                    <a:pt x="1295400" y="51815"/>
                  </a:lnTo>
                  <a:lnTo>
                    <a:pt x="1321308" y="51815"/>
                  </a:lnTo>
                  <a:lnTo>
                    <a:pt x="1321308" y="25908"/>
                  </a:lnTo>
                  <a:close/>
                  <a:moveTo>
                    <a:pt x="1373124" y="25908"/>
                  </a:moveTo>
                  <a:lnTo>
                    <a:pt x="1347215" y="25908"/>
                  </a:lnTo>
                  <a:lnTo>
                    <a:pt x="1347215" y="51815"/>
                  </a:lnTo>
                  <a:lnTo>
                    <a:pt x="1373124" y="51815"/>
                  </a:lnTo>
                  <a:lnTo>
                    <a:pt x="1373124" y="25908"/>
                  </a:lnTo>
                  <a:close/>
                  <a:moveTo>
                    <a:pt x="1424939" y="25908"/>
                  </a:moveTo>
                  <a:lnTo>
                    <a:pt x="1399032" y="25908"/>
                  </a:lnTo>
                  <a:lnTo>
                    <a:pt x="1399032" y="51815"/>
                  </a:lnTo>
                  <a:lnTo>
                    <a:pt x="1424939" y="51815"/>
                  </a:lnTo>
                  <a:lnTo>
                    <a:pt x="1424939" y="25908"/>
                  </a:lnTo>
                  <a:close/>
                  <a:moveTo>
                    <a:pt x="1476755" y="25908"/>
                  </a:moveTo>
                  <a:lnTo>
                    <a:pt x="1450848" y="25908"/>
                  </a:lnTo>
                  <a:lnTo>
                    <a:pt x="1450848" y="51815"/>
                  </a:lnTo>
                  <a:lnTo>
                    <a:pt x="1476755" y="51815"/>
                  </a:lnTo>
                  <a:lnTo>
                    <a:pt x="1476755" y="25908"/>
                  </a:lnTo>
                  <a:close/>
                  <a:moveTo>
                    <a:pt x="1528572" y="25908"/>
                  </a:moveTo>
                  <a:lnTo>
                    <a:pt x="1502664" y="25908"/>
                  </a:lnTo>
                  <a:lnTo>
                    <a:pt x="1502664" y="51815"/>
                  </a:lnTo>
                  <a:lnTo>
                    <a:pt x="1528572" y="51815"/>
                  </a:lnTo>
                  <a:lnTo>
                    <a:pt x="1528572" y="25908"/>
                  </a:lnTo>
                  <a:close/>
                  <a:moveTo>
                    <a:pt x="1580388" y="25908"/>
                  </a:moveTo>
                  <a:lnTo>
                    <a:pt x="1554479" y="25908"/>
                  </a:lnTo>
                  <a:lnTo>
                    <a:pt x="1554479" y="51815"/>
                  </a:lnTo>
                  <a:lnTo>
                    <a:pt x="1580388" y="51815"/>
                  </a:lnTo>
                  <a:lnTo>
                    <a:pt x="1580388" y="25908"/>
                  </a:lnTo>
                  <a:close/>
                  <a:moveTo>
                    <a:pt x="1632203" y="25908"/>
                  </a:moveTo>
                  <a:lnTo>
                    <a:pt x="1606296" y="25908"/>
                  </a:lnTo>
                  <a:lnTo>
                    <a:pt x="1606296" y="51815"/>
                  </a:lnTo>
                  <a:lnTo>
                    <a:pt x="1632203" y="51815"/>
                  </a:lnTo>
                  <a:lnTo>
                    <a:pt x="1632203" y="25908"/>
                  </a:lnTo>
                  <a:close/>
                  <a:moveTo>
                    <a:pt x="1684020" y="25908"/>
                  </a:moveTo>
                  <a:lnTo>
                    <a:pt x="1658112" y="25908"/>
                  </a:lnTo>
                  <a:lnTo>
                    <a:pt x="1658112" y="51815"/>
                  </a:lnTo>
                  <a:lnTo>
                    <a:pt x="1684020" y="51815"/>
                  </a:lnTo>
                  <a:lnTo>
                    <a:pt x="1684020" y="25908"/>
                  </a:lnTo>
                  <a:close/>
                  <a:moveTo>
                    <a:pt x="1735836" y="25908"/>
                  </a:moveTo>
                  <a:lnTo>
                    <a:pt x="1709927" y="25908"/>
                  </a:lnTo>
                  <a:lnTo>
                    <a:pt x="1709927" y="51815"/>
                  </a:lnTo>
                  <a:lnTo>
                    <a:pt x="1735836" y="51815"/>
                  </a:lnTo>
                  <a:lnTo>
                    <a:pt x="1735836" y="25908"/>
                  </a:lnTo>
                  <a:close/>
                  <a:moveTo>
                    <a:pt x="1787652" y="25908"/>
                  </a:moveTo>
                  <a:lnTo>
                    <a:pt x="1761743" y="25908"/>
                  </a:lnTo>
                  <a:lnTo>
                    <a:pt x="1761743" y="51815"/>
                  </a:lnTo>
                  <a:lnTo>
                    <a:pt x="1787652" y="51815"/>
                  </a:lnTo>
                  <a:lnTo>
                    <a:pt x="1787652" y="25908"/>
                  </a:lnTo>
                  <a:close/>
                  <a:moveTo>
                    <a:pt x="1839467" y="25908"/>
                  </a:moveTo>
                  <a:lnTo>
                    <a:pt x="1813560" y="25908"/>
                  </a:lnTo>
                  <a:lnTo>
                    <a:pt x="1813560" y="51815"/>
                  </a:lnTo>
                  <a:lnTo>
                    <a:pt x="1839467" y="51815"/>
                  </a:lnTo>
                  <a:lnTo>
                    <a:pt x="1839467" y="25908"/>
                  </a:lnTo>
                  <a:close/>
                  <a:moveTo>
                    <a:pt x="1891284" y="25908"/>
                  </a:moveTo>
                  <a:lnTo>
                    <a:pt x="1865376" y="25908"/>
                  </a:lnTo>
                  <a:lnTo>
                    <a:pt x="1865376" y="51815"/>
                  </a:lnTo>
                  <a:lnTo>
                    <a:pt x="1891284" y="51815"/>
                  </a:lnTo>
                  <a:lnTo>
                    <a:pt x="1891284" y="25908"/>
                  </a:lnTo>
                  <a:close/>
                  <a:moveTo>
                    <a:pt x="1943100" y="25908"/>
                  </a:moveTo>
                  <a:lnTo>
                    <a:pt x="1917191" y="25908"/>
                  </a:lnTo>
                  <a:lnTo>
                    <a:pt x="1917191" y="51815"/>
                  </a:lnTo>
                  <a:lnTo>
                    <a:pt x="1943100" y="51815"/>
                  </a:lnTo>
                  <a:lnTo>
                    <a:pt x="1943100" y="25908"/>
                  </a:lnTo>
                  <a:close/>
                  <a:moveTo>
                    <a:pt x="1994915" y="25908"/>
                  </a:moveTo>
                  <a:lnTo>
                    <a:pt x="1969008" y="25908"/>
                  </a:lnTo>
                  <a:lnTo>
                    <a:pt x="1969008" y="51815"/>
                  </a:lnTo>
                  <a:lnTo>
                    <a:pt x="1994915" y="51815"/>
                  </a:lnTo>
                  <a:lnTo>
                    <a:pt x="1994915" y="25908"/>
                  </a:lnTo>
                  <a:close/>
                  <a:moveTo>
                    <a:pt x="2046732" y="25908"/>
                  </a:moveTo>
                  <a:lnTo>
                    <a:pt x="2020824" y="25908"/>
                  </a:lnTo>
                  <a:lnTo>
                    <a:pt x="2020824" y="51815"/>
                  </a:lnTo>
                  <a:lnTo>
                    <a:pt x="2046732" y="51815"/>
                  </a:lnTo>
                  <a:lnTo>
                    <a:pt x="2046732" y="25908"/>
                  </a:lnTo>
                  <a:close/>
                  <a:moveTo>
                    <a:pt x="2098548" y="25908"/>
                  </a:moveTo>
                  <a:lnTo>
                    <a:pt x="2072639" y="25908"/>
                  </a:lnTo>
                  <a:lnTo>
                    <a:pt x="2072639" y="51815"/>
                  </a:lnTo>
                  <a:lnTo>
                    <a:pt x="2098548" y="51815"/>
                  </a:lnTo>
                  <a:lnTo>
                    <a:pt x="2098548" y="25908"/>
                  </a:lnTo>
                  <a:close/>
                  <a:moveTo>
                    <a:pt x="2150364" y="25908"/>
                  </a:moveTo>
                  <a:lnTo>
                    <a:pt x="2124455" y="25908"/>
                  </a:lnTo>
                  <a:lnTo>
                    <a:pt x="2124455" y="51815"/>
                  </a:lnTo>
                  <a:lnTo>
                    <a:pt x="2150364" y="51815"/>
                  </a:lnTo>
                  <a:lnTo>
                    <a:pt x="2150364" y="25908"/>
                  </a:lnTo>
                  <a:close/>
                  <a:moveTo>
                    <a:pt x="2202179" y="25908"/>
                  </a:moveTo>
                  <a:lnTo>
                    <a:pt x="2176272" y="25908"/>
                  </a:lnTo>
                  <a:lnTo>
                    <a:pt x="2176272" y="51815"/>
                  </a:lnTo>
                  <a:lnTo>
                    <a:pt x="2202179" y="51815"/>
                  </a:lnTo>
                  <a:lnTo>
                    <a:pt x="2202179" y="25908"/>
                  </a:lnTo>
                  <a:close/>
                  <a:moveTo>
                    <a:pt x="2253996" y="25908"/>
                  </a:moveTo>
                  <a:lnTo>
                    <a:pt x="2228088" y="25908"/>
                  </a:lnTo>
                  <a:lnTo>
                    <a:pt x="2228088" y="51815"/>
                  </a:lnTo>
                  <a:lnTo>
                    <a:pt x="2253996" y="51815"/>
                  </a:lnTo>
                  <a:lnTo>
                    <a:pt x="2253996" y="25908"/>
                  </a:lnTo>
                  <a:close/>
                  <a:moveTo>
                    <a:pt x="2305812" y="25908"/>
                  </a:moveTo>
                  <a:lnTo>
                    <a:pt x="2279904" y="25908"/>
                  </a:lnTo>
                  <a:lnTo>
                    <a:pt x="2279904" y="51815"/>
                  </a:lnTo>
                  <a:lnTo>
                    <a:pt x="2305812" y="51815"/>
                  </a:lnTo>
                  <a:lnTo>
                    <a:pt x="2305812" y="25908"/>
                  </a:lnTo>
                  <a:close/>
                  <a:moveTo>
                    <a:pt x="2357628" y="25908"/>
                  </a:moveTo>
                  <a:lnTo>
                    <a:pt x="2331720" y="25908"/>
                  </a:lnTo>
                  <a:lnTo>
                    <a:pt x="2331720" y="51815"/>
                  </a:lnTo>
                  <a:lnTo>
                    <a:pt x="2357628" y="51815"/>
                  </a:lnTo>
                  <a:lnTo>
                    <a:pt x="2357628" y="25908"/>
                  </a:lnTo>
                  <a:close/>
                  <a:moveTo>
                    <a:pt x="2409443" y="25908"/>
                  </a:moveTo>
                  <a:lnTo>
                    <a:pt x="2383536" y="25908"/>
                  </a:lnTo>
                  <a:lnTo>
                    <a:pt x="2383536" y="51815"/>
                  </a:lnTo>
                  <a:lnTo>
                    <a:pt x="2409443" y="51815"/>
                  </a:lnTo>
                  <a:lnTo>
                    <a:pt x="2409443" y="25908"/>
                  </a:lnTo>
                  <a:close/>
                  <a:moveTo>
                    <a:pt x="2461260" y="25908"/>
                  </a:moveTo>
                  <a:lnTo>
                    <a:pt x="2435352" y="25908"/>
                  </a:lnTo>
                  <a:lnTo>
                    <a:pt x="2435352" y="51815"/>
                  </a:lnTo>
                  <a:lnTo>
                    <a:pt x="2461260" y="51815"/>
                  </a:lnTo>
                  <a:lnTo>
                    <a:pt x="2461260" y="25908"/>
                  </a:lnTo>
                  <a:close/>
                  <a:moveTo>
                    <a:pt x="2513076" y="25908"/>
                  </a:moveTo>
                  <a:lnTo>
                    <a:pt x="2487167" y="25908"/>
                  </a:lnTo>
                  <a:lnTo>
                    <a:pt x="2487167" y="51815"/>
                  </a:lnTo>
                  <a:lnTo>
                    <a:pt x="2513076" y="51815"/>
                  </a:lnTo>
                  <a:lnTo>
                    <a:pt x="2513076" y="25908"/>
                  </a:lnTo>
                  <a:close/>
                  <a:moveTo>
                    <a:pt x="2564891" y="25908"/>
                  </a:moveTo>
                  <a:lnTo>
                    <a:pt x="2538984" y="25908"/>
                  </a:lnTo>
                  <a:lnTo>
                    <a:pt x="2538984" y="51815"/>
                  </a:lnTo>
                  <a:lnTo>
                    <a:pt x="2564891" y="51815"/>
                  </a:lnTo>
                  <a:lnTo>
                    <a:pt x="2564891" y="25908"/>
                  </a:lnTo>
                  <a:close/>
                  <a:moveTo>
                    <a:pt x="2616708" y="25908"/>
                  </a:moveTo>
                  <a:lnTo>
                    <a:pt x="2590800" y="25908"/>
                  </a:lnTo>
                  <a:lnTo>
                    <a:pt x="2590800" y="51815"/>
                  </a:lnTo>
                  <a:lnTo>
                    <a:pt x="2616708" y="51815"/>
                  </a:lnTo>
                  <a:lnTo>
                    <a:pt x="2616708" y="25908"/>
                  </a:lnTo>
                  <a:close/>
                  <a:moveTo>
                    <a:pt x="2668524" y="25908"/>
                  </a:moveTo>
                  <a:lnTo>
                    <a:pt x="2642616" y="25908"/>
                  </a:lnTo>
                  <a:lnTo>
                    <a:pt x="2642616" y="51815"/>
                  </a:lnTo>
                  <a:lnTo>
                    <a:pt x="2668524" y="51815"/>
                  </a:lnTo>
                  <a:lnTo>
                    <a:pt x="2668524" y="25908"/>
                  </a:lnTo>
                  <a:close/>
                  <a:moveTo>
                    <a:pt x="2720340" y="25908"/>
                  </a:moveTo>
                  <a:lnTo>
                    <a:pt x="2694432" y="25908"/>
                  </a:lnTo>
                  <a:lnTo>
                    <a:pt x="2694432" y="51815"/>
                  </a:lnTo>
                  <a:lnTo>
                    <a:pt x="2720340" y="51815"/>
                  </a:lnTo>
                  <a:lnTo>
                    <a:pt x="2720340" y="25908"/>
                  </a:lnTo>
                  <a:close/>
                  <a:moveTo>
                    <a:pt x="2772155" y="25908"/>
                  </a:moveTo>
                  <a:lnTo>
                    <a:pt x="2746248" y="25908"/>
                  </a:lnTo>
                  <a:lnTo>
                    <a:pt x="2746248" y="51815"/>
                  </a:lnTo>
                  <a:lnTo>
                    <a:pt x="2772155" y="51815"/>
                  </a:lnTo>
                  <a:lnTo>
                    <a:pt x="2772155" y="25908"/>
                  </a:lnTo>
                  <a:close/>
                  <a:moveTo>
                    <a:pt x="2823972" y="25908"/>
                  </a:moveTo>
                  <a:lnTo>
                    <a:pt x="2798064" y="25908"/>
                  </a:lnTo>
                  <a:lnTo>
                    <a:pt x="2798064" y="51815"/>
                  </a:lnTo>
                  <a:lnTo>
                    <a:pt x="2823972" y="51815"/>
                  </a:lnTo>
                  <a:lnTo>
                    <a:pt x="2823972" y="25908"/>
                  </a:lnTo>
                  <a:close/>
                  <a:moveTo>
                    <a:pt x="2875788" y="25908"/>
                  </a:moveTo>
                  <a:lnTo>
                    <a:pt x="2849879" y="25908"/>
                  </a:lnTo>
                  <a:lnTo>
                    <a:pt x="2849879" y="51815"/>
                  </a:lnTo>
                  <a:lnTo>
                    <a:pt x="2875788" y="51815"/>
                  </a:lnTo>
                  <a:lnTo>
                    <a:pt x="2875788" y="25908"/>
                  </a:lnTo>
                  <a:close/>
                  <a:moveTo>
                    <a:pt x="2927604" y="25908"/>
                  </a:moveTo>
                  <a:lnTo>
                    <a:pt x="2901696" y="25908"/>
                  </a:lnTo>
                  <a:lnTo>
                    <a:pt x="2901696" y="51815"/>
                  </a:lnTo>
                  <a:lnTo>
                    <a:pt x="2927604" y="51815"/>
                  </a:lnTo>
                  <a:lnTo>
                    <a:pt x="2927604" y="25908"/>
                  </a:lnTo>
                  <a:close/>
                  <a:moveTo>
                    <a:pt x="2979420" y="25908"/>
                  </a:moveTo>
                  <a:lnTo>
                    <a:pt x="2953512" y="25908"/>
                  </a:lnTo>
                  <a:lnTo>
                    <a:pt x="2953512" y="51815"/>
                  </a:lnTo>
                  <a:lnTo>
                    <a:pt x="2979420" y="51815"/>
                  </a:lnTo>
                  <a:lnTo>
                    <a:pt x="2979420" y="25908"/>
                  </a:lnTo>
                  <a:close/>
                  <a:moveTo>
                    <a:pt x="3031236" y="25908"/>
                  </a:moveTo>
                  <a:lnTo>
                    <a:pt x="3005328" y="25908"/>
                  </a:lnTo>
                  <a:lnTo>
                    <a:pt x="3005328" y="51815"/>
                  </a:lnTo>
                  <a:lnTo>
                    <a:pt x="3031236" y="51815"/>
                  </a:lnTo>
                  <a:lnTo>
                    <a:pt x="3031236" y="25908"/>
                  </a:lnTo>
                  <a:close/>
                  <a:moveTo>
                    <a:pt x="3083052" y="25908"/>
                  </a:moveTo>
                  <a:lnTo>
                    <a:pt x="3057143" y="25908"/>
                  </a:lnTo>
                  <a:lnTo>
                    <a:pt x="3057143" y="51815"/>
                  </a:lnTo>
                  <a:lnTo>
                    <a:pt x="3083052" y="51815"/>
                  </a:lnTo>
                  <a:lnTo>
                    <a:pt x="3083052" y="25908"/>
                  </a:lnTo>
                  <a:close/>
                  <a:moveTo>
                    <a:pt x="3134867" y="25908"/>
                  </a:moveTo>
                  <a:lnTo>
                    <a:pt x="3108960" y="25908"/>
                  </a:lnTo>
                  <a:lnTo>
                    <a:pt x="3108960" y="51815"/>
                  </a:lnTo>
                  <a:lnTo>
                    <a:pt x="3134867" y="51815"/>
                  </a:lnTo>
                  <a:lnTo>
                    <a:pt x="3134867" y="25908"/>
                  </a:lnTo>
                  <a:close/>
                  <a:moveTo>
                    <a:pt x="3186684" y="25908"/>
                  </a:moveTo>
                  <a:lnTo>
                    <a:pt x="3160776" y="25908"/>
                  </a:lnTo>
                  <a:lnTo>
                    <a:pt x="3160776" y="51815"/>
                  </a:lnTo>
                  <a:lnTo>
                    <a:pt x="3186684" y="51815"/>
                  </a:lnTo>
                  <a:lnTo>
                    <a:pt x="3186684" y="25908"/>
                  </a:lnTo>
                  <a:close/>
                  <a:moveTo>
                    <a:pt x="3238500" y="25908"/>
                  </a:moveTo>
                  <a:lnTo>
                    <a:pt x="3212591" y="25908"/>
                  </a:lnTo>
                  <a:lnTo>
                    <a:pt x="3212591" y="51815"/>
                  </a:lnTo>
                  <a:lnTo>
                    <a:pt x="3238500" y="51815"/>
                  </a:lnTo>
                  <a:lnTo>
                    <a:pt x="3238500" y="25908"/>
                  </a:lnTo>
                  <a:close/>
                  <a:moveTo>
                    <a:pt x="3290316" y="25908"/>
                  </a:moveTo>
                  <a:lnTo>
                    <a:pt x="3264408" y="25908"/>
                  </a:lnTo>
                  <a:lnTo>
                    <a:pt x="3264408" y="51815"/>
                  </a:lnTo>
                  <a:lnTo>
                    <a:pt x="3290316" y="51815"/>
                  </a:lnTo>
                  <a:lnTo>
                    <a:pt x="3290316" y="25908"/>
                  </a:lnTo>
                  <a:close/>
                  <a:moveTo>
                    <a:pt x="3342132" y="25908"/>
                  </a:moveTo>
                  <a:lnTo>
                    <a:pt x="3316224" y="25908"/>
                  </a:lnTo>
                  <a:lnTo>
                    <a:pt x="3316224" y="51815"/>
                  </a:lnTo>
                  <a:lnTo>
                    <a:pt x="3342132" y="51815"/>
                  </a:lnTo>
                  <a:lnTo>
                    <a:pt x="3342132" y="25908"/>
                  </a:lnTo>
                  <a:close/>
                  <a:moveTo>
                    <a:pt x="3393948" y="25908"/>
                  </a:moveTo>
                  <a:lnTo>
                    <a:pt x="3368040" y="25908"/>
                  </a:lnTo>
                  <a:lnTo>
                    <a:pt x="3368040" y="51815"/>
                  </a:lnTo>
                  <a:lnTo>
                    <a:pt x="3393948" y="51815"/>
                  </a:lnTo>
                  <a:lnTo>
                    <a:pt x="3393948" y="25908"/>
                  </a:lnTo>
                  <a:close/>
                  <a:moveTo>
                    <a:pt x="3445764" y="25908"/>
                  </a:moveTo>
                  <a:lnTo>
                    <a:pt x="3419855" y="25908"/>
                  </a:lnTo>
                  <a:lnTo>
                    <a:pt x="3419855" y="51815"/>
                  </a:lnTo>
                  <a:lnTo>
                    <a:pt x="3445764" y="51815"/>
                  </a:lnTo>
                  <a:lnTo>
                    <a:pt x="3445764" y="25908"/>
                  </a:lnTo>
                  <a:close/>
                  <a:moveTo>
                    <a:pt x="3497579" y="25908"/>
                  </a:moveTo>
                  <a:lnTo>
                    <a:pt x="3471672" y="25908"/>
                  </a:lnTo>
                  <a:lnTo>
                    <a:pt x="3471672" y="51815"/>
                  </a:lnTo>
                  <a:lnTo>
                    <a:pt x="3497579" y="51815"/>
                  </a:lnTo>
                  <a:lnTo>
                    <a:pt x="3497579" y="25908"/>
                  </a:lnTo>
                  <a:close/>
                  <a:moveTo>
                    <a:pt x="3549396" y="25908"/>
                  </a:moveTo>
                  <a:lnTo>
                    <a:pt x="3523488" y="25908"/>
                  </a:lnTo>
                  <a:lnTo>
                    <a:pt x="3523488" y="51815"/>
                  </a:lnTo>
                  <a:lnTo>
                    <a:pt x="3549396" y="51815"/>
                  </a:lnTo>
                  <a:lnTo>
                    <a:pt x="3549396" y="25908"/>
                  </a:lnTo>
                  <a:close/>
                  <a:moveTo>
                    <a:pt x="3601212" y="25908"/>
                  </a:moveTo>
                  <a:lnTo>
                    <a:pt x="3575304" y="25908"/>
                  </a:lnTo>
                  <a:lnTo>
                    <a:pt x="3575304" y="51815"/>
                  </a:lnTo>
                  <a:lnTo>
                    <a:pt x="3601212" y="51815"/>
                  </a:lnTo>
                  <a:lnTo>
                    <a:pt x="3601212" y="25908"/>
                  </a:lnTo>
                  <a:close/>
                  <a:moveTo>
                    <a:pt x="3653028" y="25908"/>
                  </a:moveTo>
                  <a:lnTo>
                    <a:pt x="3627120" y="25908"/>
                  </a:lnTo>
                  <a:lnTo>
                    <a:pt x="3627120" y="51815"/>
                  </a:lnTo>
                  <a:lnTo>
                    <a:pt x="3653028" y="51815"/>
                  </a:lnTo>
                  <a:lnTo>
                    <a:pt x="3653028" y="25908"/>
                  </a:lnTo>
                  <a:close/>
                  <a:moveTo>
                    <a:pt x="3704843" y="25908"/>
                  </a:moveTo>
                  <a:lnTo>
                    <a:pt x="3678936" y="25908"/>
                  </a:lnTo>
                  <a:lnTo>
                    <a:pt x="3678936" y="51815"/>
                  </a:lnTo>
                  <a:lnTo>
                    <a:pt x="3704843" y="51815"/>
                  </a:lnTo>
                  <a:lnTo>
                    <a:pt x="3704843" y="25908"/>
                  </a:lnTo>
                  <a:close/>
                  <a:moveTo>
                    <a:pt x="3756660" y="25908"/>
                  </a:moveTo>
                  <a:lnTo>
                    <a:pt x="3730752" y="25908"/>
                  </a:lnTo>
                  <a:lnTo>
                    <a:pt x="3730752" y="51815"/>
                  </a:lnTo>
                  <a:lnTo>
                    <a:pt x="3756660" y="51815"/>
                  </a:lnTo>
                  <a:lnTo>
                    <a:pt x="3756660" y="25908"/>
                  </a:lnTo>
                  <a:close/>
                  <a:moveTo>
                    <a:pt x="3808476" y="25908"/>
                  </a:moveTo>
                  <a:lnTo>
                    <a:pt x="3782567" y="25908"/>
                  </a:lnTo>
                  <a:lnTo>
                    <a:pt x="3782567" y="51815"/>
                  </a:lnTo>
                  <a:lnTo>
                    <a:pt x="3808476" y="51815"/>
                  </a:lnTo>
                  <a:lnTo>
                    <a:pt x="3808476" y="25908"/>
                  </a:lnTo>
                  <a:close/>
                  <a:moveTo>
                    <a:pt x="3860291" y="25908"/>
                  </a:moveTo>
                  <a:lnTo>
                    <a:pt x="3834384" y="25908"/>
                  </a:lnTo>
                  <a:lnTo>
                    <a:pt x="3834384" y="51815"/>
                  </a:lnTo>
                  <a:lnTo>
                    <a:pt x="3860291" y="51815"/>
                  </a:lnTo>
                  <a:lnTo>
                    <a:pt x="3860291" y="25908"/>
                  </a:lnTo>
                  <a:close/>
                  <a:moveTo>
                    <a:pt x="3912108" y="25908"/>
                  </a:moveTo>
                  <a:lnTo>
                    <a:pt x="3886200" y="25908"/>
                  </a:lnTo>
                  <a:lnTo>
                    <a:pt x="3886200" y="51815"/>
                  </a:lnTo>
                  <a:lnTo>
                    <a:pt x="3912108" y="51815"/>
                  </a:lnTo>
                  <a:lnTo>
                    <a:pt x="3912108" y="25908"/>
                  </a:lnTo>
                  <a:close/>
                  <a:moveTo>
                    <a:pt x="3963924" y="25908"/>
                  </a:moveTo>
                  <a:lnTo>
                    <a:pt x="3938016" y="25908"/>
                  </a:lnTo>
                  <a:lnTo>
                    <a:pt x="3938016" y="51815"/>
                  </a:lnTo>
                  <a:lnTo>
                    <a:pt x="3963924" y="51815"/>
                  </a:lnTo>
                  <a:lnTo>
                    <a:pt x="3963924" y="25908"/>
                  </a:lnTo>
                  <a:close/>
                  <a:moveTo>
                    <a:pt x="4015740" y="25908"/>
                  </a:moveTo>
                  <a:lnTo>
                    <a:pt x="3989832" y="25908"/>
                  </a:lnTo>
                  <a:lnTo>
                    <a:pt x="3989832" y="51815"/>
                  </a:lnTo>
                  <a:lnTo>
                    <a:pt x="4015740" y="51815"/>
                  </a:lnTo>
                  <a:lnTo>
                    <a:pt x="4015740" y="25908"/>
                  </a:lnTo>
                  <a:close/>
                  <a:moveTo>
                    <a:pt x="4067555" y="25908"/>
                  </a:moveTo>
                  <a:lnTo>
                    <a:pt x="4041648" y="25908"/>
                  </a:lnTo>
                  <a:lnTo>
                    <a:pt x="4041648" y="51815"/>
                  </a:lnTo>
                  <a:lnTo>
                    <a:pt x="4067555" y="51815"/>
                  </a:lnTo>
                  <a:lnTo>
                    <a:pt x="4067555" y="25908"/>
                  </a:lnTo>
                  <a:close/>
                  <a:moveTo>
                    <a:pt x="4119372" y="25908"/>
                  </a:moveTo>
                  <a:lnTo>
                    <a:pt x="4093464" y="25908"/>
                  </a:lnTo>
                  <a:lnTo>
                    <a:pt x="4093464" y="51815"/>
                  </a:lnTo>
                  <a:lnTo>
                    <a:pt x="4119372" y="51815"/>
                  </a:lnTo>
                  <a:lnTo>
                    <a:pt x="4119372" y="25908"/>
                  </a:lnTo>
                  <a:close/>
                  <a:moveTo>
                    <a:pt x="4171188" y="25908"/>
                  </a:moveTo>
                  <a:lnTo>
                    <a:pt x="4145280" y="25908"/>
                  </a:lnTo>
                  <a:lnTo>
                    <a:pt x="4145280" y="51815"/>
                  </a:lnTo>
                  <a:lnTo>
                    <a:pt x="4171188" y="51815"/>
                  </a:lnTo>
                  <a:lnTo>
                    <a:pt x="4171188" y="25908"/>
                  </a:lnTo>
                  <a:close/>
                  <a:moveTo>
                    <a:pt x="4223004" y="25908"/>
                  </a:moveTo>
                  <a:lnTo>
                    <a:pt x="4197095" y="25908"/>
                  </a:lnTo>
                  <a:lnTo>
                    <a:pt x="4197095" y="51815"/>
                  </a:lnTo>
                  <a:lnTo>
                    <a:pt x="4223004" y="51815"/>
                  </a:lnTo>
                  <a:lnTo>
                    <a:pt x="4223004" y="25908"/>
                  </a:lnTo>
                  <a:close/>
                  <a:moveTo>
                    <a:pt x="4274820" y="25908"/>
                  </a:moveTo>
                  <a:lnTo>
                    <a:pt x="4248912" y="25908"/>
                  </a:lnTo>
                  <a:lnTo>
                    <a:pt x="4248912" y="51815"/>
                  </a:lnTo>
                  <a:lnTo>
                    <a:pt x="4274820" y="51815"/>
                  </a:lnTo>
                  <a:lnTo>
                    <a:pt x="4274820" y="25908"/>
                  </a:lnTo>
                  <a:close/>
                  <a:moveTo>
                    <a:pt x="4326636" y="25908"/>
                  </a:moveTo>
                  <a:lnTo>
                    <a:pt x="4300728" y="25908"/>
                  </a:lnTo>
                  <a:lnTo>
                    <a:pt x="4300728" y="51815"/>
                  </a:lnTo>
                  <a:lnTo>
                    <a:pt x="4326636" y="51815"/>
                  </a:lnTo>
                  <a:lnTo>
                    <a:pt x="4326636" y="25908"/>
                  </a:lnTo>
                  <a:close/>
                  <a:moveTo>
                    <a:pt x="4378452" y="25908"/>
                  </a:moveTo>
                  <a:lnTo>
                    <a:pt x="4352544" y="25908"/>
                  </a:lnTo>
                  <a:lnTo>
                    <a:pt x="4352544" y="51815"/>
                  </a:lnTo>
                  <a:lnTo>
                    <a:pt x="4378452" y="51815"/>
                  </a:lnTo>
                  <a:lnTo>
                    <a:pt x="4378452" y="25908"/>
                  </a:lnTo>
                  <a:close/>
                  <a:moveTo>
                    <a:pt x="4430268" y="25908"/>
                  </a:moveTo>
                  <a:lnTo>
                    <a:pt x="4404360" y="25908"/>
                  </a:lnTo>
                  <a:lnTo>
                    <a:pt x="4404360" y="51815"/>
                  </a:lnTo>
                  <a:lnTo>
                    <a:pt x="4430268" y="51815"/>
                  </a:lnTo>
                  <a:lnTo>
                    <a:pt x="4430268" y="25908"/>
                  </a:lnTo>
                  <a:close/>
                  <a:moveTo>
                    <a:pt x="4482084" y="25908"/>
                  </a:moveTo>
                  <a:lnTo>
                    <a:pt x="4456176" y="25908"/>
                  </a:lnTo>
                  <a:lnTo>
                    <a:pt x="4456176" y="51815"/>
                  </a:lnTo>
                  <a:lnTo>
                    <a:pt x="4482084" y="51815"/>
                  </a:lnTo>
                  <a:lnTo>
                    <a:pt x="4482084" y="25908"/>
                  </a:lnTo>
                  <a:close/>
                  <a:moveTo>
                    <a:pt x="4533899" y="25908"/>
                  </a:moveTo>
                  <a:lnTo>
                    <a:pt x="4507992" y="25908"/>
                  </a:lnTo>
                  <a:lnTo>
                    <a:pt x="4507992" y="51815"/>
                  </a:lnTo>
                  <a:lnTo>
                    <a:pt x="4533899" y="51815"/>
                  </a:lnTo>
                  <a:lnTo>
                    <a:pt x="4533899" y="25908"/>
                  </a:lnTo>
                  <a:close/>
                  <a:moveTo>
                    <a:pt x="4585716" y="25908"/>
                  </a:moveTo>
                  <a:lnTo>
                    <a:pt x="4559808" y="25908"/>
                  </a:lnTo>
                  <a:lnTo>
                    <a:pt x="4559808" y="51815"/>
                  </a:lnTo>
                  <a:lnTo>
                    <a:pt x="4585716" y="51815"/>
                  </a:lnTo>
                  <a:lnTo>
                    <a:pt x="4585716" y="25908"/>
                  </a:lnTo>
                  <a:close/>
                  <a:moveTo>
                    <a:pt x="4637532" y="25908"/>
                  </a:moveTo>
                  <a:lnTo>
                    <a:pt x="4611623" y="25908"/>
                  </a:lnTo>
                  <a:lnTo>
                    <a:pt x="4611623" y="51815"/>
                  </a:lnTo>
                  <a:lnTo>
                    <a:pt x="4637532" y="51815"/>
                  </a:lnTo>
                  <a:lnTo>
                    <a:pt x="4637532" y="25908"/>
                  </a:lnTo>
                  <a:close/>
                  <a:moveTo>
                    <a:pt x="4689347" y="25908"/>
                  </a:moveTo>
                  <a:lnTo>
                    <a:pt x="4663440" y="25908"/>
                  </a:lnTo>
                  <a:lnTo>
                    <a:pt x="4663440" y="51815"/>
                  </a:lnTo>
                  <a:lnTo>
                    <a:pt x="4689347" y="51815"/>
                  </a:lnTo>
                  <a:lnTo>
                    <a:pt x="4689347" y="25908"/>
                  </a:lnTo>
                  <a:close/>
                  <a:moveTo>
                    <a:pt x="4741164" y="25908"/>
                  </a:moveTo>
                  <a:lnTo>
                    <a:pt x="4715256" y="25908"/>
                  </a:lnTo>
                  <a:lnTo>
                    <a:pt x="4715256" y="51815"/>
                  </a:lnTo>
                  <a:lnTo>
                    <a:pt x="4741164" y="51815"/>
                  </a:lnTo>
                  <a:lnTo>
                    <a:pt x="4741164" y="25908"/>
                  </a:lnTo>
                  <a:close/>
                  <a:moveTo>
                    <a:pt x="4800599" y="0"/>
                  </a:moveTo>
                  <a:lnTo>
                    <a:pt x="4785473" y="3053"/>
                  </a:lnTo>
                  <a:lnTo>
                    <a:pt x="4773120" y="11382"/>
                  </a:lnTo>
                  <a:lnTo>
                    <a:pt x="4764791" y="23735"/>
                  </a:lnTo>
                  <a:lnTo>
                    <a:pt x="4761738" y="38862"/>
                  </a:lnTo>
                  <a:lnTo>
                    <a:pt x="4764791" y="53988"/>
                  </a:lnTo>
                  <a:lnTo>
                    <a:pt x="4773120" y="66341"/>
                  </a:lnTo>
                  <a:lnTo>
                    <a:pt x="4785473" y="74670"/>
                  </a:lnTo>
                  <a:lnTo>
                    <a:pt x="4800599" y="77724"/>
                  </a:lnTo>
                  <a:lnTo>
                    <a:pt x="4815726" y="74670"/>
                  </a:lnTo>
                  <a:lnTo>
                    <a:pt x="4828079" y="66341"/>
                  </a:lnTo>
                  <a:lnTo>
                    <a:pt x="4836408" y="53988"/>
                  </a:lnTo>
                  <a:lnTo>
                    <a:pt x="4836846" y="51815"/>
                  </a:lnTo>
                  <a:lnTo>
                    <a:pt x="4767071" y="51815"/>
                  </a:lnTo>
                  <a:lnTo>
                    <a:pt x="4767071" y="25908"/>
                  </a:lnTo>
                  <a:lnTo>
                    <a:pt x="4836846" y="25908"/>
                  </a:lnTo>
                  <a:lnTo>
                    <a:pt x="4836408" y="23735"/>
                  </a:lnTo>
                  <a:lnTo>
                    <a:pt x="4828079" y="11382"/>
                  </a:lnTo>
                  <a:lnTo>
                    <a:pt x="4815726" y="3053"/>
                  </a:lnTo>
                  <a:lnTo>
                    <a:pt x="4800599" y="0"/>
                  </a:lnTo>
                  <a:close/>
                  <a:moveTo>
                    <a:pt x="4792980" y="25908"/>
                  </a:moveTo>
                  <a:lnTo>
                    <a:pt x="4767071" y="25908"/>
                  </a:lnTo>
                  <a:lnTo>
                    <a:pt x="4767071" y="51815"/>
                  </a:lnTo>
                  <a:lnTo>
                    <a:pt x="4792980" y="51815"/>
                  </a:lnTo>
                  <a:lnTo>
                    <a:pt x="4792980" y="25908"/>
                  </a:lnTo>
                  <a:close/>
                  <a:moveTo>
                    <a:pt x="4836846" y="25908"/>
                  </a:moveTo>
                  <a:lnTo>
                    <a:pt x="4792980" y="25908"/>
                  </a:lnTo>
                  <a:lnTo>
                    <a:pt x="4792980" y="51815"/>
                  </a:lnTo>
                  <a:lnTo>
                    <a:pt x="4836846" y="51815"/>
                  </a:lnTo>
                  <a:lnTo>
                    <a:pt x="4839462" y="38862"/>
                  </a:lnTo>
                  <a:lnTo>
                    <a:pt x="4836846" y="259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90" name="object 23" descr=""/>
            <p:cNvPicPr/>
            <p:nvPr/>
          </p:nvPicPr>
          <p:blipFill>
            <a:blip r:embed="rId6"/>
            <a:stretch/>
          </p:blipFill>
          <p:spPr>
            <a:xfrm>
              <a:off x="1987200" y="5035320"/>
              <a:ext cx="844560" cy="724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1" name="CustomShape 17"/>
          <p:cNvSpPr/>
          <p:nvPr/>
        </p:nvSpPr>
        <p:spPr>
          <a:xfrm>
            <a:off x="2213280" y="5208120"/>
            <a:ext cx="19404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7" strike="noStrike">
                <a:solidFill>
                  <a:srgbClr val="ffffff"/>
                </a:solidFill>
                <a:latin typeface="Arial"/>
                <a:ea typeface="DejaVu Sans"/>
              </a:rPr>
              <a:t>5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2" name="CustomShape 18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7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93" name="CustomShape 19"/>
          <p:cNvSpPr/>
          <p:nvPr/>
        </p:nvSpPr>
        <p:spPr>
          <a:xfrm>
            <a:off x="3508200" y="2813760"/>
            <a:ext cx="311040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5" strike="noStrike">
                <a:solidFill>
                  <a:srgbClr val="003399"/>
                </a:solidFill>
                <a:latin typeface="Arial"/>
                <a:ea typeface="DejaVu Sans"/>
              </a:rPr>
              <a:t>МОНИТОРИНГОВАЯ</a:t>
            </a:r>
            <a:r>
              <a:rPr b="1" lang="ru-RU" sz="1800" spc="-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1800" spc="-41" strike="noStrike">
                <a:solidFill>
                  <a:srgbClr val="003399"/>
                </a:solidFill>
                <a:latin typeface="Arial"/>
                <a:ea typeface="DejaVu Sans"/>
              </a:rPr>
              <a:t>КАРТА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4" name="CustomShape 20"/>
          <p:cNvSpPr/>
          <p:nvPr/>
        </p:nvSpPr>
        <p:spPr>
          <a:xfrm>
            <a:off x="3508200" y="3653640"/>
            <a:ext cx="419508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26" strike="noStrike">
                <a:solidFill>
                  <a:srgbClr val="003399"/>
                </a:solidFill>
                <a:latin typeface="Arial"/>
                <a:ea typeface="DejaVu Sans"/>
              </a:rPr>
              <a:t>ВОСПИТАТЕЛЬНОЕ</a:t>
            </a:r>
            <a:r>
              <a:rPr b="1" lang="ru-RU" sz="1800" spc="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1800" spc="-35" strike="noStrike">
                <a:solidFill>
                  <a:srgbClr val="003399"/>
                </a:solidFill>
                <a:latin typeface="Arial"/>
                <a:ea typeface="DejaVu Sans"/>
              </a:rPr>
              <a:t>ПРОСТРАНСТВО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5" name="CustomShape 21"/>
          <p:cNvSpPr/>
          <p:nvPr/>
        </p:nvSpPr>
        <p:spPr>
          <a:xfrm>
            <a:off x="3508200" y="4495320"/>
            <a:ext cx="373536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5" strike="noStrike">
                <a:solidFill>
                  <a:srgbClr val="003399"/>
                </a:solidFill>
                <a:latin typeface="Arial"/>
                <a:ea typeface="DejaVu Sans"/>
              </a:rPr>
              <a:t>ЭКСПЕРИМЕНТАЛЬНАЯ</a:t>
            </a:r>
            <a:r>
              <a:rPr b="1" lang="ru-RU" sz="1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1800" spc="-55" strike="noStrike">
                <a:solidFill>
                  <a:srgbClr val="003399"/>
                </a:solidFill>
                <a:latin typeface="Arial"/>
                <a:ea typeface="DejaVu Sans"/>
              </a:rPr>
              <a:t>РАБОТА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6" name="CustomShape 22"/>
          <p:cNvSpPr/>
          <p:nvPr/>
        </p:nvSpPr>
        <p:spPr>
          <a:xfrm>
            <a:off x="3508200" y="5346360"/>
            <a:ext cx="429912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2" strike="noStrike">
                <a:solidFill>
                  <a:srgbClr val="003399"/>
                </a:solidFill>
                <a:latin typeface="Arial"/>
                <a:ea typeface="DejaVu Sans"/>
              </a:rPr>
              <a:t>МАТЕРИАЛЬНО-ТЕХНИЧЕСКАЯ</a:t>
            </a:r>
            <a:r>
              <a:rPr b="1" lang="ru-RU" sz="1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1800" spc="-32" strike="noStrike">
                <a:solidFill>
                  <a:srgbClr val="003399"/>
                </a:solidFill>
                <a:latin typeface="Arial"/>
                <a:ea typeface="DejaVu Sans"/>
              </a:rPr>
              <a:t>БАЗА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object 2" descr=""/>
          <p:cNvPicPr/>
          <p:nvPr/>
        </p:nvPicPr>
        <p:blipFill>
          <a:blip r:embed="rId1"/>
          <a:stretch/>
        </p:blipFill>
        <p:spPr>
          <a:xfrm>
            <a:off x="1551600" y="44280"/>
            <a:ext cx="5492880" cy="1510560"/>
          </a:xfrm>
          <a:prstGeom prst="rect">
            <a:avLst/>
          </a:prstGeom>
          <a:ln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1801440" y="144360"/>
            <a:ext cx="483948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Педагогический</a:t>
            </a:r>
            <a:r>
              <a:rPr b="1" lang="ru-RU" sz="3600" spc="-66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стаж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2028600" y="693000"/>
            <a:ext cx="439128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1" strike="noStrike">
                <a:solidFill>
                  <a:srgbClr val="000099"/>
                </a:solidFill>
                <a:latin typeface="Arial"/>
                <a:ea typeface="DejaVu Sans"/>
              </a:rPr>
              <a:t>работников</a:t>
            </a:r>
            <a:r>
              <a:rPr b="1" lang="ru-RU" sz="3600" spc="-66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школы</a:t>
            </a:r>
            <a:endParaRPr b="0" lang="ru-RU" sz="3600" spc="-1" strike="noStrike">
              <a:latin typeface="Arial"/>
            </a:endParaRPr>
          </a:p>
        </p:txBody>
      </p:sp>
      <p:grpSp>
        <p:nvGrpSpPr>
          <p:cNvPr id="272" name="Group 3"/>
          <p:cNvGrpSpPr/>
          <p:nvPr/>
        </p:nvGrpSpPr>
        <p:grpSpPr>
          <a:xfrm>
            <a:off x="1332000" y="1412640"/>
            <a:ext cx="6552360" cy="4068000"/>
            <a:chOff x="1332000" y="1412640"/>
            <a:chExt cx="6552360" cy="4068000"/>
          </a:xfrm>
        </p:grpSpPr>
        <p:pic>
          <p:nvPicPr>
            <p:cNvPr id="273" name="object 6" descr=""/>
            <p:cNvPicPr/>
            <p:nvPr/>
          </p:nvPicPr>
          <p:blipFill>
            <a:blip r:embed="rId2"/>
            <a:stretch/>
          </p:blipFill>
          <p:spPr>
            <a:xfrm>
              <a:off x="6372000" y="1700640"/>
              <a:ext cx="1512360" cy="378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4" name="object 7" descr=""/>
            <p:cNvPicPr/>
            <p:nvPr/>
          </p:nvPicPr>
          <p:blipFill>
            <a:blip r:embed="rId3"/>
            <a:stretch/>
          </p:blipFill>
          <p:spPr>
            <a:xfrm>
              <a:off x="4715280" y="2421720"/>
              <a:ext cx="1150920" cy="2995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5" name="object 8" descr=""/>
            <p:cNvPicPr/>
            <p:nvPr/>
          </p:nvPicPr>
          <p:blipFill>
            <a:blip r:embed="rId4"/>
            <a:stretch/>
          </p:blipFill>
          <p:spPr>
            <a:xfrm>
              <a:off x="2986920" y="3069360"/>
              <a:ext cx="1152720" cy="2374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6" name="object 9" descr=""/>
            <p:cNvPicPr/>
            <p:nvPr/>
          </p:nvPicPr>
          <p:blipFill>
            <a:blip r:embed="rId5"/>
            <a:stretch/>
          </p:blipFill>
          <p:spPr>
            <a:xfrm>
              <a:off x="1332000" y="4005000"/>
              <a:ext cx="1077840" cy="1379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7" name="CustomShape 4"/>
            <p:cNvSpPr/>
            <p:nvPr/>
          </p:nvSpPr>
          <p:spPr>
            <a:xfrm>
              <a:off x="2196000" y="1412640"/>
              <a:ext cx="3021480" cy="2431440"/>
            </a:xfrm>
            <a:custGeom>
              <a:avLst/>
              <a:gdLst/>
              <a:ahLst/>
              <a:rect l="l" t="t" r="r" b="b"/>
              <a:pathLst>
                <a:path w="3022600" h="2432685">
                  <a:moveTo>
                    <a:pt x="3011805" y="0"/>
                  </a:moveTo>
                  <a:lnTo>
                    <a:pt x="2412492" y="221996"/>
                  </a:lnTo>
                  <a:lnTo>
                    <a:pt x="2614041" y="361441"/>
                  </a:lnTo>
                  <a:lnTo>
                    <a:pt x="1988946" y="1492377"/>
                  </a:lnTo>
                  <a:lnTo>
                    <a:pt x="805942" y="1590548"/>
                  </a:lnTo>
                  <a:lnTo>
                    <a:pt x="0" y="2432304"/>
                  </a:lnTo>
                  <a:lnTo>
                    <a:pt x="857504" y="1673225"/>
                  </a:lnTo>
                  <a:lnTo>
                    <a:pt x="2081911" y="1626742"/>
                  </a:lnTo>
                  <a:lnTo>
                    <a:pt x="2815463" y="495807"/>
                  </a:lnTo>
                  <a:lnTo>
                    <a:pt x="3022092" y="676528"/>
                  </a:lnTo>
                  <a:lnTo>
                    <a:pt x="3011805" y="0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8" name="CustomShape 5"/>
          <p:cNvSpPr/>
          <p:nvPr/>
        </p:nvSpPr>
        <p:spPr>
          <a:xfrm>
            <a:off x="1198440" y="4033440"/>
            <a:ext cx="116532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35" strike="noStrike">
                <a:solidFill>
                  <a:srgbClr val="000099"/>
                </a:solidFill>
                <a:latin typeface="Arial"/>
                <a:ea typeface="DejaVu Sans"/>
              </a:rPr>
              <a:t>от 20лет и выше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9" name="CustomShape 6"/>
          <p:cNvSpPr/>
          <p:nvPr/>
        </p:nvSpPr>
        <p:spPr>
          <a:xfrm>
            <a:off x="3072240" y="2736000"/>
            <a:ext cx="4700520" cy="11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3111480">
              <a:lnSpc>
                <a:spcPct val="100000"/>
              </a:lnSpc>
              <a:spcBef>
                <a:spcPts val="99"/>
              </a:spcBef>
            </a:pPr>
            <a:r>
              <a:rPr b="1" lang="ru-RU" sz="1800" spc="-41" strike="noStrike">
                <a:solidFill>
                  <a:srgbClr val="000099"/>
                </a:solidFill>
                <a:latin typeface="Arial"/>
                <a:ea typeface="DejaVu Sans"/>
              </a:rPr>
              <a:t>До 3-х </a:t>
            </a:r>
            <a:r>
              <a:rPr b="1" lang="ru-RU" sz="1800" spc="-21" strike="noStrike">
                <a:solidFill>
                  <a:srgbClr val="000099"/>
                </a:solidFill>
                <a:latin typeface="Arial"/>
                <a:ea typeface="DejaVu Sans"/>
              </a:rPr>
              <a:t>лет</a:t>
            </a:r>
            <a:endParaRPr b="0" lang="ru-RU" sz="1800" spc="-1" strike="noStrike">
              <a:latin typeface="Arial"/>
            </a:endParaRPr>
          </a:p>
          <a:p>
            <a:pPr marL="3111480">
              <a:lnSpc>
                <a:spcPct val="100000"/>
              </a:lnSpc>
              <a:spcBef>
                <a:spcPts val="31"/>
              </a:spcBef>
            </a:pPr>
            <a:endParaRPr b="0" lang="ru-RU" sz="1800" spc="-1" strike="noStrike">
              <a:latin typeface="Arial"/>
            </a:endParaRPr>
          </a:p>
          <a:p>
            <a:pPr marL="3111480" algn="ctr">
              <a:lnSpc>
                <a:spcPct val="100000"/>
              </a:lnSpc>
            </a:pP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10-20</a:t>
            </a:r>
            <a:r>
              <a:rPr b="1" lang="ru-RU" sz="1800" spc="-41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21" strike="noStrike">
                <a:solidFill>
                  <a:srgbClr val="000099"/>
                </a:solidFill>
                <a:latin typeface="Arial"/>
                <a:ea typeface="DejaVu Sans"/>
              </a:rPr>
              <a:t>лет</a:t>
            </a:r>
            <a:endParaRPr b="0" lang="ru-RU" sz="1800" spc="-1" strike="noStrike">
              <a:latin typeface="Arial"/>
            </a:endParaRPr>
          </a:p>
          <a:p>
            <a:pPr marL="3111480" algn="ctr">
              <a:lnSpc>
                <a:spcPct val="100000"/>
              </a:lnSpc>
              <a:spcBef>
                <a:spcPts val="680"/>
              </a:spcBef>
            </a:pP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3-10</a:t>
            </a:r>
            <a:r>
              <a:rPr b="1" lang="ru-RU" sz="1800" spc="-60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21" strike="noStrike">
                <a:solidFill>
                  <a:srgbClr val="000099"/>
                </a:solidFill>
                <a:latin typeface="Arial"/>
                <a:ea typeface="DejaVu Sans"/>
              </a:rPr>
              <a:t>лет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80" name="Group 7"/>
          <p:cNvGrpSpPr/>
          <p:nvPr/>
        </p:nvGrpSpPr>
        <p:grpSpPr>
          <a:xfrm>
            <a:off x="1254960" y="5796360"/>
            <a:ext cx="2930040" cy="451800"/>
            <a:chOff x="1254960" y="5796360"/>
            <a:chExt cx="2930040" cy="451800"/>
          </a:xfrm>
        </p:grpSpPr>
        <p:sp>
          <p:nvSpPr>
            <p:cNvPr id="281" name="CustomShape 8"/>
            <p:cNvSpPr/>
            <p:nvPr/>
          </p:nvSpPr>
          <p:spPr>
            <a:xfrm>
              <a:off x="1254960" y="5796360"/>
              <a:ext cx="2930040" cy="451800"/>
            </a:xfrm>
            <a:custGeom>
              <a:avLst/>
              <a:gdLst/>
              <a:ahLst/>
              <a:rect l="l" t="t" r="r" b="b"/>
              <a:pathLst>
                <a:path w="2931160" h="452754">
                  <a:moveTo>
                    <a:pt x="2704338" y="0"/>
                  </a:moveTo>
                  <a:lnTo>
                    <a:pt x="226314" y="0"/>
                  </a:lnTo>
                  <a:lnTo>
                    <a:pt x="180710" y="4597"/>
                  </a:lnTo>
                  <a:lnTo>
                    <a:pt x="138231" y="17784"/>
                  </a:lnTo>
                  <a:lnTo>
                    <a:pt x="99789" y="38649"/>
                  </a:lnTo>
                  <a:lnTo>
                    <a:pt x="66293" y="66284"/>
                  </a:lnTo>
                  <a:lnTo>
                    <a:pt x="38656" y="99778"/>
                  </a:lnTo>
                  <a:lnTo>
                    <a:pt x="17787" y="138220"/>
                  </a:lnTo>
                  <a:lnTo>
                    <a:pt x="4598" y="180702"/>
                  </a:lnTo>
                  <a:lnTo>
                    <a:pt x="0" y="226313"/>
                  </a:lnTo>
                  <a:lnTo>
                    <a:pt x="4598" y="271925"/>
                  </a:lnTo>
                  <a:lnTo>
                    <a:pt x="17787" y="314407"/>
                  </a:lnTo>
                  <a:lnTo>
                    <a:pt x="38656" y="352849"/>
                  </a:lnTo>
                  <a:lnTo>
                    <a:pt x="66293" y="386343"/>
                  </a:lnTo>
                  <a:lnTo>
                    <a:pt x="99789" y="413978"/>
                  </a:lnTo>
                  <a:lnTo>
                    <a:pt x="138231" y="434843"/>
                  </a:lnTo>
                  <a:lnTo>
                    <a:pt x="180710" y="448030"/>
                  </a:lnTo>
                  <a:lnTo>
                    <a:pt x="226314" y="452627"/>
                  </a:lnTo>
                  <a:lnTo>
                    <a:pt x="2704338" y="452627"/>
                  </a:lnTo>
                  <a:lnTo>
                    <a:pt x="2749941" y="448030"/>
                  </a:lnTo>
                  <a:lnTo>
                    <a:pt x="2792420" y="434843"/>
                  </a:lnTo>
                  <a:lnTo>
                    <a:pt x="2830862" y="413978"/>
                  </a:lnTo>
                  <a:lnTo>
                    <a:pt x="2864357" y="386343"/>
                  </a:lnTo>
                  <a:lnTo>
                    <a:pt x="2891995" y="352849"/>
                  </a:lnTo>
                  <a:lnTo>
                    <a:pt x="2912864" y="314407"/>
                  </a:lnTo>
                  <a:lnTo>
                    <a:pt x="2926053" y="271925"/>
                  </a:lnTo>
                  <a:lnTo>
                    <a:pt x="2930652" y="226313"/>
                  </a:lnTo>
                  <a:lnTo>
                    <a:pt x="2926053" y="180702"/>
                  </a:lnTo>
                  <a:lnTo>
                    <a:pt x="2912864" y="138220"/>
                  </a:lnTo>
                  <a:lnTo>
                    <a:pt x="2891995" y="99778"/>
                  </a:lnTo>
                  <a:lnTo>
                    <a:pt x="2864357" y="66284"/>
                  </a:lnTo>
                  <a:lnTo>
                    <a:pt x="2830862" y="38649"/>
                  </a:lnTo>
                  <a:lnTo>
                    <a:pt x="2792420" y="17784"/>
                  </a:lnTo>
                  <a:lnTo>
                    <a:pt x="2749941" y="4597"/>
                  </a:lnTo>
                  <a:lnTo>
                    <a:pt x="2704338" y="0"/>
                  </a:ln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CustomShape 9"/>
            <p:cNvSpPr/>
            <p:nvPr/>
          </p:nvSpPr>
          <p:spPr>
            <a:xfrm>
              <a:off x="1254960" y="5796360"/>
              <a:ext cx="2930040" cy="451800"/>
            </a:xfrm>
            <a:custGeom>
              <a:avLst/>
              <a:gdLst/>
              <a:ahLst/>
              <a:rect l="l" t="t" r="r" b="b"/>
              <a:pathLst>
                <a:path w="2931160" h="452754">
                  <a:moveTo>
                    <a:pt x="0" y="226313"/>
                  </a:moveTo>
                  <a:lnTo>
                    <a:pt x="4598" y="180702"/>
                  </a:lnTo>
                  <a:lnTo>
                    <a:pt x="17787" y="138220"/>
                  </a:lnTo>
                  <a:lnTo>
                    <a:pt x="38656" y="99778"/>
                  </a:lnTo>
                  <a:lnTo>
                    <a:pt x="66293" y="66284"/>
                  </a:lnTo>
                  <a:lnTo>
                    <a:pt x="99789" y="38649"/>
                  </a:lnTo>
                  <a:lnTo>
                    <a:pt x="138231" y="17784"/>
                  </a:lnTo>
                  <a:lnTo>
                    <a:pt x="180710" y="4597"/>
                  </a:lnTo>
                  <a:lnTo>
                    <a:pt x="226314" y="0"/>
                  </a:lnTo>
                  <a:lnTo>
                    <a:pt x="2704338" y="0"/>
                  </a:lnTo>
                  <a:lnTo>
                    <a:pt x="2749941" y="4597"/>
                  </a:lnTo>
                  <a:lnTo>
                    <a:pt x="2792420" y="17784"/>
                  </a:lnTo>
                  <a:lnTo>
                    <a:pt x="2830862" y="38649"/>
                  </a:lnTo>
                  <a:lnTo>
                    <a:pt x="2864357" y="66284"/>
                  </a:lnTo>
                  <a:lnTo>
                    <a:pt x="2891995" y="99778"/>
                  </a:lnTo>
                  <a:lnTo>
                    <a:pt x="2912864" y="138220"/>
                  </a:lnTo>
                  <a:lnTo>
                    <a:pt x="2926053" y="180702"/>
                  </a:lnTo>
                  <a:lnTo>
                    <a:pt x="2930652" y="226313"/>
                  </a:lnTo>
                  <a:lnTo>
                    <a:pt x="2926053" y="271925"/>
                  </a:lnTo>
                  <a:lnTo>
                    <a:pt x="2912864" y="314407"/>
                  </a:lnTo>
                  <a:lnTo>
                    <a:pt x="2891995" y="352849"/>
                  </a:lnTo>
                  <a:lnTo>
                    <a:pt x="2864357" y="386343"/>
                  </a:lnTo>
                  <a:lnTo>
                    <a:pt x="2830862" y="413978"/>
                  </a:lnTo>
                  <a:lnTo>
                    <a:pt x="2792420" y="434843"/>
                  </a:lnTo>
                  <a:lnTo>
                    <a:pt x="2749941" y="448030"/>
                  </a:lnTo>
                  <a:lnTo>
                    <a:pt x="2704338" y="452627"/>
                  </a:lnTo>
                  <a:lnTo>
                    <a:pt x="226314" y="452627"/>
                  </a:lnTo>
                  <a:lnTo>
                    <a:pt x="180710" y="448030"/>
                  </a:lnTo>
                  <a:lnTo>
                    <a:pt x="138231" y="434843"/>
                  </a:lnTo>
                  <a:lnTo>
                    <a:pt x="99789" y="413978"/>
                  </a:lnTo>
                  <a:lnTo>
                    <a:pt x="66293" y="386343"/>
                  </a:lnTo>
                  <a:lnTo>
                    <a:pt x="38656" y="352849"/>
                  </a:lnTo>
                  <a:lnTo>
                    <a:pt x="17787" y="314407"/>
                  </a:lnTo>
                  <a:lnTo>
                    <a:pt x="4598" y="271925"/>
                  </a:lnTo>
                  <a:lnTo>
                    <a:pt x="0" y="226313"/>
                  </a:lnTo>
                  <a:close/>
                </a:path>
              </a:pathLst>
            </a:custGeom>
            <a:noFill/>
            <a:ln w="288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3" name="CustomShape 10"/>
          <p:cNvSpPr/>
          <p:nvPr/>
        </p:nvSpPr>
        <p:spPr>
          <a:xfrm>
            <a:off x="1332000" y="4942440"/>
            <a:ext cx="938160" cy="18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243720">
              <a:lnSpc>
                <a:spcPts val="1474"/>
              </a:lnSpc>
            </a:pPr>
            <a:r>
              <a:rPr b="1" lang="ru-RU" sz="2400" spc="-7" strike="noStrike">
                <a:solidFill>
                  <a:srgbClr val="000099"/>
                </a:solidFill>
                <a:latin typeface="Arial"/>
                <a:ea typeface="DejaVu Sans"/>
              </a:rPr>
              <a:t>28%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4" name="CustomShape 11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6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5" name="CustomShape 12"/>
          <p:cNvSpPr/>
          <p:nvPr/>
        </p:nvSpPr>
        <p:spPr>
          <a:xfrm>
            <a:off x="3206520" y="4463640"/>
            <a:ext cx="71892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7" strike="noStrike">
                <a:solidFill>
                  <a:srgbClr val="000099"/>
                </a:solidFill>
                <a:latin typeface="Arial"/>
                <a:ea typeface="DejaVu Sans"/>
              </a:rPr>
              <a:t>17</a:t>
            </a:r>
            <a:r>
              <a:rPr b="1" lang="ru-RU" sz="2400" spc="-75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0099"/>
                </a:solidFill>
                <a:latin typeface="Arial"/>
                <a:ea typeface="DejaVu Sans"/>
              </a:rPr>
              <a:t>%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6" name="CustomShape 13"/>
          <p:cNvSpPr/>
          <p:nvPr/>
        </p:nvSpPr>
        <p:spPr>
          <a:xfrm>
            <a:off x="4719600" y="4319280"/>
            <a:ext cx="71892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7" strike="noStrike">
                <a:solidFill>
                  <a:srgbClr val="000099"/>
                </a:solidFill>
                <a:latin typeface="Arial"/>
                <a:ea typeface="DejaVu Sans"/>
              </a:rPr>
              <a:t>30</a:t>
            </a:r>
            <a:r>
              <a:rPr b="1" lang="ru-RU" sz="2400" spc="-75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0099"/>
                </a:solidFill>
                <a:latin typeface="Arial"/>
                <a:ea typeface="DejaVu Sans"/>
              </a:rPr>
              <a:t>%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7" name="CustomShape 14"/>
          <p:cNvSpPr/>
          <p:nvPr/>
        </p:nvSpPr>
        <p:spPr>
          <a:xfrm>
            <a:off x="6591960" y="4102560"/>
            <a:ext cx="718920" cy="37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  <a:ea typeface="DejaVu Sans"/>
              </a:rPr>
              <a:t>48%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5618880" y="4244040"/>
            <a:ext cx="303948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5" strike="noStrike">
                <a:solidFill>
                  <a:srgbClr val="000099"/>
                </a:solidFill>
                <a:latin typeface="Arial"/>
                <a:ea typeface="DejaVu Sans"/>
              </a:rPr>
              <a:t>Соответствие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15" strike="noStrike">
                <a:solidFill>
                  <a:srgbClr val="000099"/>
                </a:solidFill>
                <a:latin typeface="Arial"/>
                <a:ea typeface="DejaVu Sans"/>
              </a:rPr>
              <a:t>занимаемой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ru-RU" sz="1800" spc="-32" strike="noStrike">
                <a:solidFill>
                  <a:srgbClr val="000099"/>
                </a:solidFill>
                <a:latin typeface="Arial"/>
                <a:ea typeface="DejaVu Sans"/>
              </a:rPr>
              <a:t>18 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человек </a:t>
            </a:r>
            <a:r>
              <a:rPr b="1" lang="ru-RU" sz="1800" spc="-1" strike="noStrike">
                <a:solidFill>
                  <a:srgbClr val="000099"/>
                </a:solidFill>
                <a:latin typeface="Arial"/>
                <a:ea typeface="DejaVu Sans"/>
              </a:rPr>
              <a:t>–56</a:t>
            </a:r>
            <a:r>
              <a:rPr b="1" lang="ru-RU" sz="1800" spc="-21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%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89" name="Group 2"/>
          <p:cNvGrpSpPr/>
          <p:nvPr/>
        </p:nvGrpSpPr>
        <p:grpSpPr>
          <a:xfrm>
            <a:off x="1109520" y="117360"/>
            <a:ext cx="7827840" cy="3598560"/>
            <a:chOff x="1109520" y="117360"/>
            <a:chExt cx="7827840" cy="3598560"/>
          </a:xfrm>
        </p:grpSpPr>
        <p:sp>
          <p:nvSpPr>
            <p:cNvPr id="290" name="CustomShape 3"/>
            <p:cNvSpPr/>
            <p:nvPr/>
          </p:nvSpPr>
          <p:spPr>
            <a:xfrm>
              <a:off x="5500080" y="1843920"/>
              <a:ext cx="3437280" cy="1872000"/>
            </a:xfrm>
            <a:custGeom>
              <a:avLst/>
              <a:gdLst/>
              <a:ahLst/>
              <a:rect l="l" t="t" r="r" b="b"/>
              <a:pathLst>
                <a:path w="3438525" h="1873250">
                  <a:moveTo>
                    <a:pt x="3438144" y="1212596"/>
                  </a:moveTo>
                  <a:lnTo>
                    <a:pt x="3431400" y="1170876"/>
                  </a:lnTo>
                  <a:lnTo>
                    <a:pt x="3412642" y="1134618"/>
                  </a:lnTo>
                  <a:lnTo>
                    <a:pt x="3384042" y="1106017"/>
                  </a:lnTo>
                  <a:lnTo>
                    <a:pt x="3347783" y="1087259"/>
                  </a:lnTo>
                  <a:lnTo>
                    <a:pt x="3306064" y="1080516"/>
                  </a:lnTo>
                  <a:lnTo>
                    <a:pt x="132080" y="1080516"/>
                  </a:lnTo>
                  <a:lnTo>
                    <a:pt x="90347" y="1087259"/>
                  </a:lnTo>
                  <a:lnTo>
                    <a:pt x="54089" y="1106017"/>
                  </a:lnTo>
                  <a:lnTo>
                    <a:pt x="25488" y="1134618"/>
                  </a:lnTo>
                  <a:lnTo>
                    <a:pt x="6731" y="1170876"/>
                  </a:lnTo>
                  <a:lnTo>
                    <a:pt x="0" y="1212596"/>
                  </a:lnTo>
                  <a:lnTo>
                    <a:pt x="0" y="1740916"/>
                  </a:lnTo>
                  <a:lnTo>
                    <a:pt x="6731" y="1782648"/>
                  </a:lnTo>
                  <a:lnTo>
                    <a:pt x="25488" y="1818906"/>
                  </a:lnTo>
                  <a:lnTo>
                    <a:pt x="54089" y="1847507"/>
                  </a:lnTo>
                  <a:lnTo>
                    <a:pt x="90347" y="1866265"/>
                  </a:lnTo>
                  <a:lnTo>
                    <a:pt x="132080" y="1872996"/>
                  </a:lnTo>
                  <a:lnTo>
                    <a:pt x="3306064" y="1872996"/>
                  </a:lnTo>
                  <a:lnTo>
                    <a:pt x="3347783" y="1866265"/>
                  </a:lnTo>
                  <a:lnTo>
                    <a:pt x="3384042" y="1847507"/>
                  </a:lnTo>
                  <a:lnTo>
                    <a:pt x="3412642" y="1818906"/>
                  </a:lnTo>
                  <a:lnTo>
                    <a:pt x="3431400" y="1782648"/>
                  </a:lnTo>
                  <a:lnTo>
                    <a:pt x="3438144" y="1740916"/>
                  </a:lnTo>
                  <a:lnTo>
                    <a:pt x="3438144" y="1212596"/>
                  </a:lnTo>
                  <a:close/>
                  <a:moveTo>
                    <a:pt x="3438144" y="119888"/>
                  </a:moveTo>
                  <a:lnTo>
                    <a:pt x="3428708" y="73253"/>
                  </a:lnTo>
                  <a:lnTo>
                    <a:pt x="3403003" y="35140"/>
                  </a:lnTo>
                  <a:lnTo>
                    <a:pt x="3364890" y="9436"/>
                  </a:lnTo>
                  <a:lnTo>
                    <a:pt x="3318256" y="0"/>
                  </a:lnTo>
                  <a:lnTo>
                    <a:pt x="129032" y="0"/>
                  </a:lnTo>
                  <a:lnTo>
                    <a:pt x="82384" y="9436"/>
                  </a:lnTo>
                  <a:lnTo>
                    <a:pt x="44272" y="35140"/>
                  </a:lnTo>
                  <a:lnTo>
                    <a:pt x="18567" y="73253"/>
                  </a:lnTo>
                  <a:lnTo>
                    <a:pt x="9144" y="119888"/>
                  </a:lnTo>
                  <a:lnTo>
                    <a:pt x="9144" y="599440"/>
                  </a:lnTo>
                  <a:lnTo>
                    <a:pt x="18567" y="646087"/>
                  </a:lnTo>
                  <a:lnTo>
                    <a:pt x="44272" y="684199"/>
                  </a:lnTo>
                  <a:lnTo>
                    <a:pt x="82384" y="709904"/>
                  </a:lnTo>
                  <a:lnTo>
                    <a:pt x="129032" y="719328"/>
                  </a:lnTo>
                  <a:lnTo>
                    <a:pt x="3318256" y="719328"/>
                  </a:lnTo>
                  <a:lnTo>
                    <a:pt x="3364890" y="709904"/>
                  </a:lnTo>
                  <a:lnTo>
                    <a:pt x="3403003" y="684199"/>
                  </a:lnTo>
                  <a:lnTo>
                    <a:pt x="3428708" y="646087"/>
                  </a:lnTo>
                  <a:lnTo>
                    <a:pt x="3438144" y="599440"/>
                  </a:lnTo>
                  <a:lnTo>
                    <a:pt x="3438144" y="11988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91" name="object 5" descr=""/>
            <p:cNvPicPr/>
            <p:nvPr/>
          </p:nvPicPr>
          <p:blipFill>
            <a:blip r:embed="rId1"/>
            <a:stretch/>
          </p:blipFill>
          <p:spPr>
            <a:xfrm>
              <a:off x="1109520" y="117360"/>
              <a:ext cx="6666480" cy="1510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2" name="CustomShape 4"/>
          <p:cNvSpPr/>
          <p:nvPr/>
        </p:nvSpPr>
        <p:spPr>
          <a:xfrm>
            <a:off x="1360800" y="216720"/>
            <a:ext cx="6011640" cy="11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Категория</a:t>
            </a:r>
            <a:r>
              <a:rPr b="1" lang="ru-RU" sz="3600" spc="-60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педагогических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93" name="CustomShape 5"/>
          <p:cNvSpPr/>
          <p:nvPr/>
        </p:nvSpPr>
        <p:spPr>
          <a:xfrm>
            <a:off x="3023640" y="766080"/>
            <a:ext cx="268956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3600" spc="-7" strike="noStrike">
                <a:solidFill>
                  <a:srgbClr val="000099"/>
                </a:solidFill>
                <a:latin typeface="Arial"/>
                <a:ea typeface="DejaVu Sans"/>
              </a:rPr>
              <a:t>работников</a:t>
            </a:r>
            <a:endParaRPr b="0" lang="ru-RU" sz="3600" spc="-1" strike="noStrike">
              <a:latin typeface="Arial"/>
            </a:endParaRPr>
          </a:p>
        </p:txBody>
      </p:sp>
      <p:grpSp>
        <p:nvGrpSpPr>
          <p:cNvPr id="294" name="Group 6"/>
          <p:cNvGrpSpPr/>
          <p:nvPr/>
        </p:nvGrpSpPr>
        <p:grpSpPr>
          <a:xfrm>
            <a:off x="1229040" y="2065320"/>
            <a:ext cx="4326480" cy="3808800"/>
            <a:chOff x="1229040" y="2065320"/>
            <a:chExt cx="4326480" cy="3808800"/>
          </a:xfrm>
        </p:grpSpPr>
        <p:sp>
          <p:nvSpPr>
            <p:cNvPr id="295" name="CustomShape 7"/>
            <p:cNvSpPr/>
            <p:nvPr/>
          </p:nvSpPr>
          <p:spPr>
            <a:xfrm>
              <a:off x="1929240" y="4572000"/>
              <a:ext cx="1018800" cy="1280880"/>
            </a:xfrm>
            <a:custGeom>
              <a:avLst/>
              <a:gdLst/>
              <a:ahLst/>
              <a:rect l="l" t="t" r="r" b="b"/>
              <a:pathLst>
                <a:path w="1019810" h="1282064">
                  <a:moveTo>
                    <a:pt x="0" y="0"/>
                  </a:moveTo>
                  <a:lnTo>
                    <a:pt x="39243" y="355854"/>
                  </a:lnTo>
                  <a:lnTo>
                    <a:pt x="1019556" y="1281684"/>
                  </a:lnTo>
                  <a:lnTo>
                    <a:pt x="1019556" y="944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CustomShape 8"/>
            <p:cNvSpPr/>
            <p:nvPr/>
          </p:nvSpPr>
          <p:spPr>
            <a:xfrm>
              <a:off x="2928960" y="4500360"/>
              <a:ext cx="1586880" cy="1373760"/>
            </a:xfrm>
            <a:custGeom>
              <a:avLst/>
              <a:gdLst/>
              <a:ahLst/>
              <a:rect l="l" t="t" r="r" b="b"/>
              <a:pathLst>
                <a:path w="1588135" h="1374775">
                  <a:moveTo>
                    <a:pt x="1588008" y="0"/>
                  </a:moveTo>
                  <a:lnTo>
                    <a:pt x="0" y="1037335"/>
                  </a:lnTo>
                  <a:lnTo>
                    <a:pt x="5334" y="1374647"/>
                  </a:lnTo>
                  <a:lnTo>
                    <a:pt x="1559052" y="344169"/>
                  </a:lnTo>
                  <a:lnTo>
                    <a:pt x="1588008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CustomShape 9"/>
            <p:cNvSpPr/>
            <p:nvPr/>
          </p:nvSpPr>
          <p:spPr>
            <a:xfrm>
              <a:off x="1929240" y="3929040"/>
              <a:ext cx="2594880" cy="1589040"/>
            </a:xfrm>
            <a:custGeom>
              <a:avLst/>
              <a:gdLst/>
              <a:ahLst/>
              <a:rect l="l" t="t" r="r" b="b"/>
              <a:pathLst>
                <a:path w="2595879" h="1590039">
                  <a:moveTo>
                    <a:pt x="1500378" y="0"/>
                  </a:moveTo>
                  <a:lnTo>
                    <a:pt x="0" y="650747"/>
                  </a:lnTo>
                  <a:lnTo>
                    <a:pt x="1008126" y="1589531"/>
                  </a:lnTo>
                  <a:lnTo>
                    <a:pt x="2595372" y="551814"/>
                  </a:lnTo>
                  <a:lnTo>
                    <a:pt x="1500378" y="0"/>
                  </a:lnTo>
                  <a:close/>
                </a:path>
              </a:pathLst>
            </a:custGeom>
            <a:solidFill>
              <a:srgbClr val="959595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CustomShape 10"/>
            <p:cNvSpPr/>
            <p:nvPr/>
          </p:nvSpPr>
          <p:spPr>
            <a:xfrm>
              <a:off x="1874520" y="3832920"/>
              <a:ext cx="2687400" cy="1586880"/>
            </a:xfrm>
            <a:custGeom>
              <a:avLst/>
              <a:gdLst/>
              <a:ahLst/>
              <a:rect l="l" t="t" r="r" b="b"/>
              <a:pathLst>
                <a:path w="2688590" h="1588135">
                  <a:moveTo>
                    <a:pt x="1554099" y="0"/>
                  </a:moveTo>
                  <a:lnTo>
                    <a:pt x="0" y="650113"/>
                  </a:lnTo>
                  <a:lnTo>
                    <a:pt x="1044194" y="1588008"/>
                  </a:lnTo>
                  <a:lnTo>
                    <a:pt x="2688335" y="551307"/>
                  </a:lnTo>
                  <a:lnTo>
                    <a:pt x="1554099" y="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CustomShape 11"/>
            <p:cNvSpPr/>
            <p:nvPr/>
          </p:nvSpPr>
          <p:spPr>
            <a:xfrm>
              <a:off x="1818000" y="3994560"/>
              <a:ext cx="1093680" cy="1280880"/>
            </a:xfrm>
            <a:custGeom>
              <a:avLst/>
              <a:gdLst/>
              <a:ahLst/>
              <a:rect l="l" t="t" r="r" b="b"/>
              <a:pathLst>
                <a:path w="1094739" h="1282064">
                  <a:moveTo>
                    <a:pt x="0" y="0"/>
                  </a:moveTo>
                  <a:lnTo>
                    <a:pt x="42163" y="355854"/>
                  </a:lnTo>
                  <a:lnTo>
                    <a:pt x="1094232" y="1281684"/>
                  </a:lnTo>
                  <a:lnTo>
                    <a:pt x="1094232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CustomShape 12"/>
            <p:cNvSpPr/>
            <p:nvPr/>
          </p:nvSpPr>
          <p:spPr>
            <a:xfrm>
              <a:off x="2898720" y="3895200"/>
              <a:ext cx="1703160" cy="1373760"/>
            </a:xfrm>
            <a:custGeom>
              <a:avLst/>
              <a:gdLst/>
              <a:ahLst/>
              <a:rect l="l" t="t" r="r" b="b"/>
              <a:pathLst>
                <a:path w="1704339" h="1374775">
                  <a:moveTo>
                    <a:pt x="1703831" y="0"/>
                  </a:moveTo>
                  <a:lnTo>
                    <a:pt x="0" y="1037335"/>
                  </a:lnTo>
                  <a:lnTo>
                    <a:pt x="5714" y="1374647"/>
                  </a:lnTo>
                  <a:lnTo>
                    <a:pt x="1672716" y="344169"/>
                  </a:lnTo>
                  <a:lnTo>
                    <a:pt x="1703831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CustomShape 13"/>
            <p:cNvSpPr/>
            <p:nvPr/>
          </p:nvSpPr>
          <p:spPr>
            <a:xfrm>
              <a:off x="1761840" y="3343680"/>
              <a:ext cx="2840040" cy="1589040"/>
            </a:xfrm>
            <a:custGeom>
              <a:avLst/>
              <a:gdLst/>
              <a:ahLst/>
              <a:rect l="l" t="t" r="r" b="b"/>
              <a:pathLst>
                <a:path w="2840990" h="1590039">
                  <a:moveTo>
                    <a:pt x="2840736" y="551815"/>
                  </a:moveTo>
                  <a:lnTo>
                    <a:pt x="1665986" y="0"/>
                  </a:lnTo>
                  <a:lnTo>
                    <a:pt x="414731" y="505879"/>
                  </a:lnTo>
                  <a:lnTo>
                    <a:pt x="0" y="160020"/>
                  </a:lnTo>
                  <a:lnTo>
                    <a:pt x="43688" y="515874"/>
                  </a:lnTo>
                  <a:lnTo>
                    <a:pt x="155270" y="610781"/>
                  </a:lnTo>
                  <a:lnTo>
                    <a:pt x="56388" y="650748"/>
                  </a:lnTo>
                  <a:lnTo>
                    <a:pt x="1137920" y="1589532"/>
                  </a:lnTo>
                  <a:lnTo>
                    <a:pt x="2840736" y="5518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CustomShape 14"/>
            <p:cNvSpPr/>
            <p:nvPr/>
          </p:nvSpPr>
          <p:spPr>
            <a:xfrm>
              <a:off x="2881800" y="3404520"/>
              <a:ext cx="1761120" cy="1373760"/>
            </a:xfrm>
            <a:custGeom>
              <a:avLst/>
              <a:gdLst/>
              <a:ahLst/>
              <a:rect l="l" t="t" r="r" b="b"/>
              <a:pathLst>
                <a:path w="1762125" h="1374775">
                  <a:moveTo>
                    <a:pt x="1761744" y="0"/>
                  </a:moveTo>
                  <a:lnTo>
                    <a:pt x="0" y="1037336"/>
                  </a:lnTo>
                  <a:lnTo>
                    <a:pt x="5968" y="1374648"/>
                  </a:lnTo>
                  <a:lnTo>
                    <a:pt x="1729613" y="344170"/>
                  </a:lnTo>
                  <a:lnTo>
                    <a:pt x="1761744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03" name="object 17" descr=""/>
            <p:cNvPicPr/>
            <p:nvPr/>
          </p:nvPicPr>
          <p:blipFill>
            <a:blip r:embed="rId2"/>
            <a:stretch/>
          </p:blipFill>
          <p:spPr>
            <a:xfrm>
              <a:off x="1761840" y="2853000"/>
              <a:ext cx="2880720" cy="1588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4" name="CustomShape 15"/>
            <p:cNvSpPr/>
            <p:nvPr/>
          </p:nvSpPr>
          <p:spPr>
            <a:xfrm>
              <a:off x="4510080" y="2065320"/>
              <a:ext cx="1045440" cy="2709000"/>
            </a:xfrm>
            <a:custGeom>
              <a:avLst/>
              <a:gdLst/>
              <a:ahLst/>
              <a:rect l="l" t="t" r="r" b="b"/>
              <a:pathLst>
                <a:path w="1046479" h="2710179">
                  <a:moveTo>
                    <a:pt x="951992" y="2335911"/>
                  </a:moveTo>
                  <a:lnTo>
                    <a:pt x="945642" y="2329561"/>
                  </a:lnTo>
                  <a:lnTo>
                    <a:pt x="913892" y="2297811"/>
                  </a:lnTo>
                  <a:lnTo>
                    <a:pt x="882142" y="2329561"/>
                  </a:lnTo>
                  <a:lnTo>
                    <a:pt x="463804" y="2329561"/>
                  </a:lnTo>
                  <a:lnTo>
                    <a:pt x="0" y="2699766"/>
                  </a:lnTo>
                  <a:lnTo>
                    <a:pt x="8001" y="2709672"/>
                  </a:lnTo>
                  <a:lnTo>
                    <a:pt x="468147" y="2342261"/>
                  </a:lnTo>
                  <a:lnTo>
                    <a:pt x="882142" y="2342261"/>
                  </a:lnTo>
                  <a:lnTo>
                    <a:pt x="913892" y="2374011"/>
                  </a:lnTo>
                  <a:lnTo>
                    <a:pt x="945642" y="2342261"/>
                  </a:lnTo>
                  <a:lnTo>
                    <a:pt x="951992" y="2335911"/>
                  </a:lnTo>
                  <a:close/>
                  <a:moveTo>
                    <a:pt x="1031240" y="38100"/>
                  </a:moveTo>
                  <a:lnTo>
                    <a:pt x="1024890" y="31750"/>
                  </a:lnTo>
                  <a:lnTo>
                    <a:pt x="993140" y="0"/>
                  </a:lnTo>
                  <a:lnTo>
                    <a:pt x="961390" y="31750"/>
                  </a:lnTo>
                  <a:lnTo>
                    <a:pt x="551688" y="31750"/>
                  </a:lnTo>
                  <a:lnTo>
                    <a:pt x="89916" y="1587881"/>
                  </a:lnTo>
                  <a:lnTo>
                    <a:pt x="102108" y="1591437"/>
                  </a:lnTo>
                  <a:lnTo>
                    <a:pt x="561124" y="44450"/>
                  </a:lnTo>
                  <a:lnTo>
                    <a:pt x="961390" y="44450"/>
                  </a:lnTo>
                  <a:lnTo>
                    <a:pt x="993140" y="76200"/>
                  </a:lnTo>
                  <a:lnTo>
                    <a:pt x="1024890" y="44450"/>
                  </a:lnTo>
                  <a:lnTo>
                    <a:pt x="1031240" y="38100"/>
                  </a:lnTo>
                  <a:close/>
                  <a:moveTo>
                    <a:pt x="1046480" y="1046607"/>
                  </a:moveTo>
                  <a:lnTo>
                    <a:pt x="1040130" y="1040257"/>
                  </a:lnTo>
                  <a:lnTo>
                    <a:pt x="1008380" y="1008507"/>
                  </a:lnTo>
                  <a:lnTo>
                    <a:pt x="976630" y="1040257"/>
                  </a:lnTo>
                  <a:lnTo>
                    <a:pt x="623189" y="1040257"/>
                  </a:lnTo>
                  <a:lnTo>
                    <a:pt x="113665" y="2213229"/>
                  </a:lnTo>
                  <a:lnTo>
                    <a:pt x="125349" y="2218309"/>
                  </a:lnTo>
                  <a:lnTo>
                    <a:pt x="631558" y="1052957"/>
                  </a:lnTo>
                  <a:lnTo>
                    <a:pt x="976630" y="1052957"/>
                  </a:lnTo>
                  <a:lnTo>
                    <a:pt x="1008380" y="1084707"/>
                  </a:lnTo>
                  <a:lnTo>
                    <a:pt x="1040130" y="1052957"/>
                  </a:lnTo>
                  <a:lnTo>
                    <a:pt x="1046480" y="10466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05" name="object 19" descr=""/>
            <p:cNvPicPr/>
            <p:nvPr/>
          </p:nvPicPr>
          <p:blipFill>
            <a:blip r:embed="rId3"/>
            <a:stretch/>
          </p:blipFill>
          <p:spPr>
            <a:xfrm>
              <a:off x="1229040" y="3476160"/>
              <a:ext cx="503640" cy="1909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06" name="CustomShape 16"/>
          <p:cNvSpPr/>
          <p:nvPr/>
        </p:nvSpPr>
        <p:spPr>
          <a:xfrm>
            <a:off x="5659560" y="1954440"/>
            <a:ext cx="214632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76320" indent="-630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ru-RU" sz="1800" spc="-15" strike="noStrike">
                <a:solidFill>
                  <a:srgbClr val="000099"/>
                </a:solidFill>
                <a:latin typeface="Arial"/>
                <a:ea typeface="DejaVu Sans"/>
              </a:rPr>
              <a:t>Высшая 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категория </a:t>
            </a:r>
            <a:r>
              <a:rPr b="1" lang="ru-RU" sz="1800" spc="-491" strike="noStrike">
                <a:solidFill>
                  <a:srgbClr val="000099"/>
                </a:solidFill>
                <a:latin typeface="Arial"/>
                <a:ea typeface="DejaVu Sans"/>
              </a:rPr>
              <a:t> 4</a:t>
            </a:r>
            <a:r>
              <a:rPr b="1" lang="ru-RU" sz="1800" spc="-26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человек</a:t>
            </a: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99"/>
                </a:solidFill>
                <a:latin typeface="Arial"/>
                <a:ea typeface="DejaVu Sans"/>
              </a:rPr>
              <a:t>–</a:t>
            </a:r>
            <a:r>
              <a:rPr b="1" lang="ru-RU" sz="1800" spc="-21" strike="noStrike">
                <a:solidFill>
                  <a:srgbClr val="000099"/>
                </a:solidFill>
                <a:latin typeface="Arial"/>
                <a:ea typeface="DejaVu Sans"/>
              </a:rPr>
              <a:t> 11</a:t>
            </a: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7" name="CustomShape 17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4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8" name="CustomShape 18"/>
          <p:cNvSpPr/>
          <p:nvPr/>
        </p:nvSpPr>
        <p:spPr>
          <a:xfrm>
            <a:off x="5673960" y="2966040"/>
            <a:ext cx="204048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7" strike="noStrike">
                <a:solidFill>
                  <a:srgbClr val="000099"/>
                </a:solidFill>
                <a:latin typeface="Arial"/>
                <a:ea typeface="DejaVu Sans"/>
              </a:rPr>
              <a:t>Первая</a:t>
            </a:r>
            <a:r>
              <a:rPr b="1" lang="ru-RU" sz="1800" spc="-66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категория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ru-RU" sz="1800" spc="452" strike="noStrike">
                <a:solidFill>
                  <a:srgbClr val="000099"/>
                </a:solidFill>
                <a:latin typeface="Arial"/>
                <a:ea typeface="DejaVu Sans"/>
              </a:rPr>
              <a:t>1 </a:t>
            </a:r>
            <a:r>
              <a:rPr b="1" lang="ru-RU" sz="1800" spc="-12" strike="noStrike">
                <a:solidFill>
                  <a:srgbClr val="000099"/>
                </a:solidFill>
                <a:latin typeface="Arial"/>
                <a:ea typeface="DejaVu Sans"/>
              </a:rPr>
              <a:t>человек –2%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object 2" descr=""/>
          <p:cNvPicPr/>
          <p:nvPr/>
        </p:nvPicPr>
        <p:blipFill>
          <a:blip r:embed="rId1"/>
          <a:stretch/>
        </p:blipFill>
        <p:spPr>
          <a:xfrm>
            <a:off x="650880" y="39600"/>
            <a:ext cx="7027560" cy="1678320"/>
          </a:xfrm>
          <a:prstGeom prst="rect">
            <a:avLst/>
          </a:prstGeom>
          <a:ln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931680" y="154440"/>
            <a:ext cx="6291000" cy="115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>
            <a:noAutofit/>
          </a:bodyPr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b="1" lang="ru-RU" sz="4000" spc="-7" strike="noStrike">
                <a:solidFill>
                  <a:srgbClr val="000099"/>
                </a:solidFill>
                <a:latin typeface="Arial"/>
                <a:ea typeface="DejaVu Sans"/>
              </a:rPr>
              <a:t>Районные</a:t>
            </a:r>
            <a:r>
              <a:rPr b="1" lang="ru-RU" sz="4000" spc="-46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4000" spc="-12" strike="noStrike">
                <a:solidFill>
                  <a:srgbClr val="000099"/>
                </a:solidFill>
                <a:latin typeface="Arial"/>
                <a:ea typeface="DejaVu Sans"/>
              </a:rPr>
              <a:t>методические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12" name="CustomShape 3"/>
          <p:cNvSpPr/>
          <p:nvPr/>
        </p:nvSpPr>
        <p:spPr>
          <a:xfrm>
            <a:off x="40320" y="721800"/>
            <a:ext cx="7926120" cy="425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>
            <a:spAutoFit/>
          </a:bodyPr>
          <a:p>
            <a:pPr algn="ctr">
              <a:lnSpc>
                <a:spcPct val="100000"/>
              </a:lnSpc>
              <a:spcBef>
                <a:spcPts val="96"/>
              </a:spcBef>
            </a:pPr>
            <a:r>
              <a:rPr b="1" lang="ru-RU" sz="4000" spc="-12" strike="noStrike">
                <a:solidFill>
                  <a:srgbClr val="000099"/>
                </a:solidFill>
                <a:latin typeface="Arial"/>
                <a:ea typeface="DejaVu Sans"/>
              </a:rPr>
              <a:t>ресурсные</a:t>
            </a:r>
            <a:r>
              <a:rPr b="1" lang="ru-RU" sz="4000" spc="-15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4000" spc="-7" strike="noStrike">
                <a:solidFill>
                  <a:srgbClr val="000099"/>
                </a:solidFill>
                <a:latin typeface="Arial"/>
                <a:ea typeface="DejaVu Sans"/>
              </a:rPr>
              <a:t>центры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b="0" lang="ru-RU" sz="4000" spc="-1" strike="noStrike">
              <a:latin typeface="Arial"/>
            </a:endParaRPr>
          </a:p>
          <a:p>
            <a:pPr marL="354960" indent="-342000">
              <a:lnSpc>
                <a:spcPct val="100000"/>
              </a:lnSpc>
              <a:buClr>
                <a:srgbClr val="000099"/>
              </a:buClr>
              <a:buFont typeface="Microsoft Sans Serif"/>
              <a:buChar char="•"/>
              <a:tabLst>
                <a:tab algn="l" pos="354960"/>
                <a:tab algn="l" pos="355680"/>
              </a:tabLst>
            </a:pPr>
            <a:r>
              <a:rPr b="1" lang="ru-RU" sz="3200" spc="-7" strike="noStrike">
                <a:solidFill>
                  <a:srgbClr val="000099"/>
                </a:solidFill>
                <a:latin typeface="Arial"/>
                <a:ea typeface="DejaVu Sans"/>
              </a:rPr>
              <a:t>Электронный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портфель по  подготовке</a:t>
            </a:r>
            <a:r>
              <a:rPr b="1" lang="ru-RU" sz="3200" spc="-41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к</a:t>
            </a:r>
            <a:r>
              <a:rPr b="1" lang="ru-RU" sz="3200" spc="-12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7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ГИА</a:t>
            </a:r>
            <a:r>
              <a:rPr b="1" lang="ru-RU" sz="3200" spc="-21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по</a:t>
            </a:r>
            <a:r>
              <a:rPr b="1" lang="ru-RU" sz="3200" spc="-7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истории</a:t>
            </a:r>
            <a:r>
              <a:rPr b="1" lang="ru-RU" sz="3200" spc="-52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и </a:t>
            </a:r>
            <a:r>
              <a:rPr b="1" lang="ru-RU" sz="3200" spc="-877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обществознанию</a:t>
            </a:r>
            <a:endParaRPr b="0" lang="ru-RU" sz="3200" spc="-1" strike="noStrike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771"/>
              </a:spcBef>
              <a:buClr>
                <a:srgbClr val="000099"/>
              </a:buClr>
              <a:buFont typeface="Microsoft Sans Serif"/>
              <a:buChar char="•"/>
              <a:tabLst>
                <a:tab algn="l" pos="354960"/>
                <a:tab algn="l" pos="355680"/>
              </a:tabLst>
            </a:pP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Районная</a:t>
            </a:r>
            <a:r>
              <a:rPr b="1" lang="ru-RU" sz="3200" spc="-32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школа</a:t>
            </a:r>
            <a:r>
              <a:rPr b="1" lang="ru-RU" sz="3200" spc="-46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по</a:t>
            </a:r>
            <a:r>
              <a:rPr b="1" lang="ru-RU" sz="3200" spc="-12" strike="noStrike">
                <a:solidFill>
                  <a:srgbClr val="000099"/>
                </a:solidFill>
                <a:latin typeface="Arial"/>
                <a:ea typeface="DejaVu Sans"/>
              </a:rPr>
              <a:t> духовно- </a:t>
            </a:r>
            <a:r>
              <a:rPr b="1" lang="ru-RU" sz="3200" spc="-877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нравственному</a:t>
            </a:r>
            <a:r>
              <a:rPr b="1" lang="ru-RU" sz="3200" spc="-52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развитию</a:t>
            </a:r>
            <a:endParaRPr b="0" lang="ru-RU" sz="3200" spc="-1" strike="noStrike">
              <a:latin typeface="Arial"/>
            </a:endParaRPr>
          </a:p>
          <a:p>
            <a:pPr marL="354960">
              <a:lnSpc>
                <a:spcPct val="100000"/>
              </a:lnSpc>
              <a:tabLst>
                <a:tab algn="l" pos="354960"/>
                <a:tab algn="l" pos="355680"/>
              </a:tabLst>
            </a:pP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обучающихся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1825560" y="288000"/>
            <a:ext cx="4581720" cy="63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ВЫПУСК- 2024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820800" y="1909800"/>
            <a:ext cx="6930720" cy="253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1041480" y="907200"/>
            <a:ext cx="7237800" cy="5428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object 2" descr=""/>
          <p:cNvPicPr/>
          <p:nvPr/>
        </p:nvPicPr>
        <p:blipFill>
          <a:blip r:embed="rId1"/>
          <a:stretch/>
        </p:blipFill>
        <p:spPr>
          <a:xfrm>
            <a:off x="1809000" y="0"/>
            <a:ext cx="5317560" cy="146052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2089800" y="-102960"/>
            <a:ext cx="4581720" cy="115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>
            <a:noAutofit/>
          </a:bodyPr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b="1" i="1" lang="ru-RU" sz="4000" spc="-12" strike="noStrike">
                <a:solidFill>
                  <a:srgbClr val="000099"/>
                </a:solidFill>
                <a:latin typeface="Arial"/>
                <a:ea typeface="DejaVu Sans"/>
              </a:rPr>
              <a:t>Воспитательное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19" name="CustomShape 3"/>
          <p:cNvSpPr/>
          <p:nvPr/>
        </p:nvSpPr>
        <p:spPr>
          <a:xfrm>
            <a:off x="2414880" y="507240"/>
            <a:ext cx="3932640" cy="62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>
            <a:spAutoFit/>
          </a:bodyPr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b="1" i="1" lang="ru-RU" sz="4000" spc="-12" strike="noStrike">
                <a:solidFill>
                  <a:srgbClr val="000099"/>
                </a:solidFill>
                <a:latin typeface="Arial"/>
                <a:ea typeface="DejaVu Sans"/>
              </a:rPr>
              <a:t>пространство</a:t>
            </a:r>
            <a:endParaRPr b="0" lang="ru-RU" sz="4000" spc="-1" strike="noStrike">
              <a:latin typeface="Arial"/>
            </a:endParaRPr>
          </a:p>
        </p:txBody>
      </p:sp>
      <p:graphicFrame>
        <p:nvGraphicFramePr>
          <p:cNvPr id="320" name="Table 4"/>
          <p:cNvGraphicFramePr/>
          <p:nvPr/>
        </p:nvGraphicFramePr>
        <p:xfrm>
          <a:off x="1792800" y="2163240"/>
          <a:ext cx="7086600" cy="4490280"/>
        </p:xfrm>
        <a:graphic>
          <a:graphicData uri="http://schemas.openxmlformats.org/drawingml/2006/table">
            <a:tbl>
              <a:tblPr/>
              <a:tblGrid>
                <a:gridCol w="3008160"/>
                <a:gridCol w="3044520"/>
                <a:gridCol w="1034280"/>
              </a:tblGrid>
              <a:tr h="685080">
                <a:tc>
                  <a:txBody>
                    <a:bodyPr>
                      <a:noAutofit/>
                    </a:bodyPr>
                    <a:p>
                      <a:pPr marL="943560">
                        <a:lnSpc>
                          <a:spcPts val="2336"/>
                        </a:lnSpc>
                      </a:pPr>
                      <a:r>
                        <a:rPr b="1" lang="ru-RU" sz="2000" spc="-12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Направление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720000">
                        <a:lnSpc>
                          <a:spcPts val="2336"/>
                        </a:lnSpc>
                      </a:pPr>
                      <a:r>
                        <a:rPr b="1" lang="ru-RU" sz="2000" spc="-1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Название</a:t>
                      </a:r>
                      <a:r>
                        <a:rPr b="1" lang="ru-RU" sz="2000" spc="-80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2000" spc="-12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кружка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34360">
                        <a:lnSpc>
                          <a:spcPts val="2336"/>
                        </a:lnSpc>
                      </a:pPr>
                      <a:r>
                        <a:rPr b="1" lang="ru-RU" sz="2000" spc="-12" strike="noStrike">
                          <a:solidFill>
                            <a:srgbClr val="000080"/>
                          </a:solidFill>
                          <a:latin typeface="Times New Roman"/>
                        </a:rPr>
                        <a:t>Охват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23408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336"/>
                        </a:lnSpc>
                      </a:pPr>
                      <a:r>
                        <a:rPr b="1" i="1" lang="ru-RU" sz="2000" spc="-12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Художественное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336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«Хореография 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68760">
                        <a:lnSpc>
                          <a:spcPct val="100000"/>
                        </a:lnSpc>
                      </a:pP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«Бисероплетение»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68760">
                        <a:lnSpc>
                          <a:spcPct val="100000"/>
                        </a:lnSpc>
                      </a:pP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«Театральный  кружок»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9120">
                        <a:lnSpc>
                          <a:spcPts val="2336"/>
                        </a:lnSpc>
                      </a:pPr>
                      <a:r>
                        <a:rPr b="1" lang="ru-RU" sz="2000" spc="-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2000" spc="-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r>
                        <a:rPr b="1" lang="ru-RU" sz="20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69120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r>
                        <a:rPr b="1" lang="ru-RU" sz="2000" spc="-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69120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чел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58760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401"/>
                        </a:lnSpc>
                        <a:spcBef>
                          <a:spcPts val="20"/>
                        </a:spcBef>
                      </a:pPr>
                      <a:r>
                        <a:rPr b="1" i="1" lang="ru-RU" sz="2000" spc="-7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Общеин</a:t>
                      </a:r>
                      <a:r>
                        <a:rPr b="1" i="1" lang="ru-RU" sz="2000" spc="-26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т</a:t>
                      </a:r>
                      <a:r>
                        <a:rPr b="1" i="1" lang="ru-RU" sz="2000" spc="-52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е</a:t>
                      </a:r>
                      <a:r>
                        <a:rPr b="1" i="1" lang="ru-RU" sz="2000" spc="-7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л</a:t>
                      </a:r>
                      <a:r>
                        <a:rPr b="1" i="1" lang="ru-RU" sz="2000" spc="-1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ле</a:t>
                      </a:r>
                      <a:r>
                        <a:rPr b="1" i="1" lang="ru-RU" sz="2000" spc="-35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к</a:t>
                      </a:r>
                      <a:r>
                        <a:rPr b="1" i="1" lang="ru-RU" sz="2000" spc="-60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т</a:t>
                      </a:r>
                      <a:r>
                        <a:rPr b="1" i="1" lang="ru-RU" sz="2000" spc="-1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у</a:t>
                      </a:r>
                      <a:r>
                        <a:rPr b="1" i="1" lang="ru-RU" sz="2000" spc="-12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а</a:t>
                      </a:r>
                      <a:r>
                        <a:rPr b="1" i="1" lang="ru-RU" sz="2000" spc="-7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ль</a:t>
                      </a:r>
                      <a:r>
                        <a:rPr b="1" i="1" lang="ru-RU" sz="2000" spc="-12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н</a:t>
                      </a:r>
                      <a:r>
                        <a:rPr b="1" i="1" lang="ru-RU" sz="2000" spc="4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о</a:t>
                      </a:r>
                      <a:r>
                        <a:rPr b="1" i="1" lang="ru-RU" sz="2000" spc="-1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-  </a:t>
                      </a:r>
                      <a:r>
                        <a:rPr b="1" i="1" lang="ru-RU" sz="2000" spc="-7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Общеразвивающее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356"/>
                        </a:lnSpc>
                      </a:pPr>
                      <a:r>
                        <a:rPr b="1" lang="ru-RU" sz="20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«Skratch»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68760">
                        <a:lnSpc>
                          <a:spcPts val="2395"/>
                        </a:lnSpc>
                      </a:pPr>
                      <a:r>
                        <a:rPr b="1" lang="ru-RU" sz="20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«Экспериментарии по физике»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68760">
                        <a:lnSpc>
                          <a:spcPts val="2356"/>
                        </a:lnSpc>
                      </a:pP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9120">
                        <a:lnSpc>
                          <a:spcPts val="2356"/>
                        </a:lnSpc>
                      </a:pPr>
                      <a:r>
                        <a:rPr b="1" lang="ru-RU" sz="20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чел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69120">
                        <a:lnSpc>
                          <a:spcPts val="2356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15чел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69120">
                        <a:lnSpc>
                          <a:spcPts val="2356"/>
                        </a:lnSpc>
                      </a:pP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83880">
                <a:tc>
                  <a:txBody>
                    <a:bodyPr>
                      <a:noAutofit/>
                    </a:bodyPr>
                    <a:p>
                      <a:pPr marL="68760">
                        <a:lnSpc>
                          <a:spcPts val="2341"/>
                        </a:lnSpc>
                      </a:pPr>
                      <a:r>
                        <a:rPr b="1" i="1" lang="ru-RU" sz="2000" spc="-7" strike="noStrike">
                          <a:solidFill>
                            <a:srgbClr val="227d4b"/>
                          </a:solidFill>
                          <a:latin typeface="Times New Roman"/>
                        </a:rPr>
                        <a:t>Спортивное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124920">
                        <a:lnSpc>
                          <a:spcPts val="2109"/>
                        </a:lnSpc>
                      </a:pP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«Шахматы»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68760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«Боевое самбо»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69120">
                        <a:lnSpc>
                          <a:spcPts val="2341"/>
                        </a:lnSpc>
                      </a:pPr>
                      <a:r>
                        <a:rPr b="1" lang="ru-RU" sz="20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r>
                        <a:rPr b="1" lang="ru-RU" sz="20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69120">
                        <a:lnSpc>
                          <a:spcPts val="2341"/>
                        </a:lnSpc>
                      </a:pPr>
                      <a:r>
                        <a:rPr b="1" lang="ru-RU" sz="2000" spc="-7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r>
                        <a:rPr b="1" lang="ru-RU" sz="2000" spc="-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21" name="" descr=""/>
          <p:cNvPicPr/>
          <p:nvPr/>
        </p:nvPicPr>
        <p:blipFill>
          <a:blip r:embed="rId3"/>
          <a:stretch/>
        </p:blipFill>
        <p:spPr>
          <a:xfrm>
            <a:off x="6992640" y="1080"/>
            <a:ext cx="2035080" cy="1454040"/>
          </a:xfrm>
          <a:prstGeom prst="rect">
            <a:avLst/>
          </a:prstGeom>
          <a:ln>
            <a:noFill/>
          </a:ln>
        </p:spPr>
      </p:pic>
      <p:pic>
        <p:nvPicPr>
          <p:cNvPr id="322" name="" descr=""/>
          <p:cNvPicPr/>
          <p:nvPr/>
        </p:nvPicPr>
        <p:blipFill>
          <a:blip r:embed="rId4"/>
          <a:stretch/>
        </p:blipFill>
        <p:spPr>
          <a:xfrm>
            <a:off x="432360" y="360000"/>
            <a:ext cx="2027160" cy="252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object 2" descr=""/>
          <p:cNvPicPr/>
          <p:nvPr/>
        </p:nvPicPr>
        <p:blipFill>
          <a:blip r:embed="rId1"/>
          <a:stretch/>
        </p:blipFill>
        <p:spPr>
          <a:xfrm>
            <a:off x="376560" y="102240"/>
            <a:ext cx="6850800" cy="855360"/>
          </a:xfrm>
          <a:prstGeom prst="rect">
            <a:avLst/>
          </a:prstGeom>
          <a:ln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596880" y="188280"/>
            <a:ext cx="6391440" cy="11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>
            <a:noAutofit/>
          </a:bodyPr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b="1" lang="ru-RU" sz="3200" spc="-7" strike="noStrike">
                <a:solidFill>
                  <a:srgbClr val="000099"/>
                </a:solidFill>
                <a:latin typeface="Arial"/>
                <a:ea typeface="DejaVu Sans"/>
              </a:rPr>
              <a:t>Материально-техническая</a:t>
            </a:r>
            <a:r>
              <a:rPr b="1" lang="ru-RU" sz="3200" spc="-75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99"/>
                </a:solidFill>
                <a:latin typeface="Arial"/>
                <a:ea typeface="DejaVu Sans"/>
              </a:rPr>
              <a:t>база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326" name="Table 3"/>
          <p:cNvGraphicFramePr/>
          <p:nvPr/>
        </p:nvGraphicFramePr>
        <p:xfrm>
          <a:off x="820800" y="1909800"/>
          <a:ext cx="6911280" cy="2519640"/>
        </p:xfrm>
        <a:graphic>
          <a:graphicData uri="http://schemas.openxmlformats.org/drawingml/2006/table">
            <a:tbl>
              <a:tblPr/>
              <a:tblGrid>
                <a:gridCol w="6048360"/>
                <a:gridCol w="863280"/>
              </a:tblGrid>
              <a:tr h="335160">
                <a:tc>
                  <a:txBody>
                    <a:bodyPr>
                      <a:noAutofit/>
                    </a:bodyPr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2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Компьютеры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9216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83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160">
                <a:tc>
                  <a:txBody>
                    <a:bodyPr>
                      <a:noAutofit/>
                    </a:bodyPr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Проектор(мультимедийный)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9216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44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160">
                <a:tc>
                  <a:txBody>
                    <a:bodyPr>
                      <a:noAutofit/>
                    </a:bodyPr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Ксерокс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9216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160">
                <a:tc>
                  <a:txBody>
                    <a:bodyPr>
                      <a:noAutofit/>
                    </a:bodyPr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Принтер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9216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b="1" lang="ru-RU" sz="1600" spc="-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520">
                <a:tc>
                  <a:txBody>
                    <a:bodyPr>
                      <a:noAutofit/>
                    </a:bodyPr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Интерактивная</a:t>
                      </a:r>
                      <a:r>
                        <a:rPr b="1" lang="ru-RU" sz="1600" spc="26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доска</a:t>
                      </a:r>
                      <a:r>
                        <a:rPr b="1" lang="ru-RU" sz="1600" spc="7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2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SMART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921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b="1" lang="ru-RU" sz="1600" spc="-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44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1480">
                <a:tc>
                  <a:txBody>
                    <a:bodyPr>
                      <a:noAutofit/>
                    </a:bodyPr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Многофункциональное</a:t>
                      </a:r>
                      <a:r>
                        <a:rPr b="1" lang="ru-RU" sz="1600" spc="24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5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устройство</a:t>
                      </a:r>
                      <a:r>
                        <a:rPr b="1" lang="ru-RU" sz="1600" spc="66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(принтер,сканер,ксерокс)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921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b="1" lang="ru-RU" sz="1600" spc="-1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83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2000">
                <a:tc>
                  <a:txBody>
                    <a:bodyPr>
                      <a:noAutofit/>
                    </a:bodyPr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b="1" lang="ru-RU" sz="1600" spc="-12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Музыкальный </a:t>
                      </a:r>
                      <a:r>
                        <a:rPr b="1" lang="ru-RU" sz="1600" spc="-7" strike="noStrike">
                          <a:solidFill>
                            <a:srgbClr val="000099"/>
                          </a:solidFill>
                          <a:latin typeface="Times New Roman"/>
                        </a:rPr>
                        <a:t>центр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92160">
                        <a:lnSpc>
                          <a:spcPct val="100000"/>
                        </a:lnSpc>
                        <a:spcBef>
                          <a:spcPts val="326"/>
                        </a:spcBef>
                      </a:pPr>
                      <a:r>
                        <a:rPr b="1" lang="ru-RU" sz="1600" spc="-1" strike="noStrike">
                          <a:solidFill>
                            <a:srgbClr val="000099"/>
                          </a:solidFill>
                          <a:latin typeface="Arial"/>
                        </a:rPr>
                        <a:t>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0" y="0"/>
            <a:ext cx="9142920" cy="6856920"/>
          </a:xfrm>
          <a:custGeom>
            <a:avLst/>
            <a:gdLst/>
            <a:ah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28" name="Group 2"/>
          <p:cNvGrpSpPr/>
          <p:nvPr/>
        </p:nvGrpSpPr>
        <p:grpSpPr>
          <a:xfrm>
            <a:off x="70560" y="0"/>
            <a:ext cx="9072360" cy="6856920"/>
            <a:chOff x="70560" y="0"/>
            <a:chExt cx="9072360" cy="6856920"/>
          </a:xfrm>
        </p:grpSpPr>
        <p:pic>
          <p:nvPicPr>
            <p:cNvPr id="329" name="object 4" descr=""/>
            <p:cNvPicPr/>
            <p:nvPr/>
          </p:nvPicPr>
          <p:blipFill>
            <a:blip r:embed="rId1"/>
            <a:stretch/>
          </p:blipFill>
          <p:spPr>
            <a:xfrm>
              <a:off x="108720" y="32760"/>
              <a:ext cx="4810320" cy="4810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0" name="CustomShape 3"/>
            <p:cNvSpPr/>
            <p:nvPr/>
          </p:nvSpPr>
          <p:spPr>
            <a:xfrm>
              <a:off x="108720" y="32760"/>
              <a:ext cx="4811040" cy="4811040"/>
            </a:xfrm>
            <a:custGeom>
              <a:avLst/>
              <a:gdLst/>
              <a:ahLst/>
              <a:rect l="l" t="t" r="r" b="b"/>
              <a:pathLst>
                <a:path w="4812030" h="4812030">
                  <a:moveTo>
                    <a:pt x="0" y="584580"/>
                  </a:moveTo>
                  <a:lnTo>
                    <a:pt x="4226934" y="0"/>
                  </a:lnTo>
                  <a:lnTo>
                    <a:pt x="4811515" y="4226940"/>
                  </a:lnTo>
                  <a:lnTo>
                    <a:pt x="584536" y="4811521"/>
                  </a:lnTo>
                  <a:lnTo>
                    <a:pt x="0" y="584580"/>
                  </a:lnTo>
                  <a:close/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31" name="object 6" descr=""/>
            <p:cNvPicPr/>
            <p:nvPr/>
          </p:nvPicPr>
          <p:blipFill>
            <a:blip r:embed="rId2"/>
            <a:stretch/>
          </p:blipFill>
          <p:spPr>
            <a:xfrm>
              <a:off x="70560" y="527760"/>
              <a:ext cx="6258960" cy="6258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2" name="CustomShape 4"/>
            <p:cNvSpPr/>
            <p:nvPr/>
          </p:nvSpPr>
          <p:spPr>
            <a:xfrm>
              <a:off x="70560" y="527400"/>
              <a:ext cx="6259320" cy="6259320"/>
            </a:xfrm>
            <a:custGeom>
              <a:avLst/>
              <a:gdLst/>
              <a:ahLst/>
              <a:rect l="l" t="t" r="r" b="b"/>
              <a:pathLst>
                <a:path w="6260465" h="6260465">
                  <a:moveTo>
                    <a:pt x="0" y="1682750"/>
                  </a:moveTo>
                  <a:lnTo>
                    <a:pt x="4577287" y="0"/>
                  </a:lnTo>
                  <a:lnTo>
                    <a:pt x="6260037" y="4577333"/>
                  </a:lnTo>
                  <a:lnTo>
                    <a:pt x="1682703" y="6260035"/>
                  </a:lnTo>
                  <a:lnTo>
                    <a:pt x="0" y="1682750"/>
                  </a:lnTo>
                  <a:close/>
                </a:path>
              </a:pathLst>
            </a:custGeom>
            <a:noFill/>
            <a:ln w="5724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33" name="object 8" descr=""/>
            <p:cNvPicPr/>
            <p:nvPr/>
          </p:nvPicPr>
          <p:blipFill>
            <a:blip r:embed="rId3"/>
            <a:stretch/>
          </p:blipFill>
          <p:spPr>
            <a:xfrm>
              <a:off x="2467440" y="0"/>
              <a:ext cx="2103480" cy="6856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4" name="object 9" descr=""/>
            <p:cNvPicPr/>
            <p:nvPr/>
          </p:nvPicPr>
          <p:blipFill>
            <a:blip r:embed="rId4"/>
            <a:stretch/>
          </p:blipFill>
          <p:spPr>
            <a:xfrm>
              <a:off x="2895480" y="0"/>
              <a:ext cx="6247440" cy="6856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5" name="CustomShape 5"/>
          <p:cNvSpPr/>
          <p:nvPr/>
        </p:nvSpPr>
        <p:spPr>
          <a:xfrm>
            <a:off x="7852320" y="6215040"/>
            <a:ext cx="876960" cy="5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L/O/G/O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336" name="Group 6"/>
          <p:cNvGrpSpPr/>
          <p:nvPr/>
        </p:nvGrpSpPr>
        <p:grpSpPr>
          <a:xfrm>
            <a:off x="1444680" y="0"/>
            <a:ext cx="7241040" cy="6856920"/>
            <a:chOff x="1444680" y="0"/>
            <a:chExt cx="7241040" cy="6856920"/>
          </a:xfrm>
        </p:grpSpPr>
        <p:sp>
          <p:nvSpPr>
            <p:cNvPr id="337" name="CustomShape 7"/>
            <p:cNvSpPr/>
            <p:nvPr/>
          </p:nvSpPr>
          <p:spPr>
            <a:xfrm>
              <a:off x="3657600" y="5257800"/>
              <a:ext cx="5028120" cy="913320"/>
            </a:xfrm>
            <a:custGeom>
              <a:avLst/>
              <a:gdLst/>
              <a:ahLst/>
              <a:rect l="l" t="t" r="r" b="b"/>
              <a:pathLst>
                <a:path w="5029200" h="914400">
                  <a:moveTo>
                    <a:pt x="0" y="0"/>
                  </a:moveTo>
                  <a:lnTo>
                    <a:pt x="5029200" y="0"/>
                  </a:lnTo>
                  <a:moveTo>
                    <a:pt x="0" y="228600"/>
                  </a:moveTo>
                  <a:lnTo>
                    <a:pt x="5029200" y="228600"/>
                  </a:lnTo>
                  <a:moveTo>
                    <a:pt x="0" y="457200"/>
                  </a:moveTo>
                  <a:lnTo>
                    <a:pt x="5029200" y="457200"/>
                  </a:lnTo>
                  <a:moveTo>
                    <a:pt x="0" y="685800"/>
                  </a:moveTo>
                  <a:lnTo>
                    <a:pt x="5029200" y="685800"/>
                  </a:lnTo>
                  <a:moveTo>
                    <a:pt x="0" y="914400"/>
                  </a:moveTo>
                  <a:lnTo>
                    <a:pt x="5029200" y="914400"/>
                  </a:lnTo>
                </a:path>
              </a:pathLst>
            </a:custGeom>
            <a:noFill/>
            <a:ln w="9000">
              <a:solidFill>
                <a:srgbClr val="ffffd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38" name="object 13" descr=""/>
            <p:cNvPicPr/>
            <p:nvPr/>
          </p:nvPicPr>
          <p:blipFill>
            <a:blip r:embed="rId5"/>
            <a:stretch/>
          </p:blipFill>
          <p:spPr>
            <a:xfrm>
              <a:off x="1444680" y="0"/>
              <a:ext cx="383040" cy="613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9" name="object 14" descr=""/>
            <p:cNvPicPr/>
            <p:nvPr/>
          </p:nvPicPr>
          <p:blipFill>
            <a:blip r:embed="rId6"/>
            <a:stretch/>
          </p:blipFill>
          <p:spPr>
            <a:xfrm>
              <a:off x="1676520" y="1193400"/>
              <a:ext cx="395280" cy="634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0" name="object 15" descr=""/>
            <p:cNvPicPr/>
            <p:nvPr/>
          </p:nvPicPr>
          <p:blipFill>
            <a:blip r:embed="rId7"/>
            <a:stretch/>
          </p:blipFill>
          <p:spPr>
            <a:xfrm>
              <a:off x="3657600" y="4884480"/>
              <a:ext cx="2970720" cy="1972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1" name="object 16" descr=""/>
            <p:cNvPicPr/>
            <p:nvPr/>
          </p:nvPicPr>
          <p:blipFill>
            <a:blip r:embed="rId8"/>
            <a:stretch/>
          </p:blipFill>
          <p:spPr>
            <a:xfrm>
              <a:off x="3473280" y="1836360"/>
              <a:ext cx="5102640" cy="2265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2" name="CustomShape 8"/>
          <p:cNvSpPr/>
          <p:nvPr/>
        </p:nvSpPr>
        <p:spPr>
          <a:xfrm>
            <a:off x="3861360" y="1999800"/>
            <a:ext cx="4302360" cy="165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 indent="67068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ru-RU" sz="5400" spc="-7" strike="noStrike">
                <a:solidFill>
                  <a:srgbClr val="000099"/>
                </a:solidFill>
                <a:latin typeface="Arial"/>
                <a:ea typeface="DejaVu Sans"/>
              </a:rPr>
              <a:t>Спасибо </a:t>
            </a:r>
            <a:r>
              <a:rPr b="1" lang="ru-RU" sz="5400" spc="-1" strike="noStrike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b="1" lang="ru-RU" sz="5400" spc="-7" strike="noStrike">
                <a:solidFill>
                  <a:srgbClr val="000099"/>
                </a:solidFill>
                <a:latin typeface="Arial"/>
                <a:ea typeface="DejaVu Sans"/>
              </a:rPr>
              <a:t>з</a:t>
            </a:r>
            <a:r>
              <a:rPr b="1" lang="ru-RU" sz="5400" spc="-1" strike="noStrike">
                <a:solidFill>
                  <a:srgbClr val="000099"/>
                </a:solidFill>
                <a:latin typeface="Arial"/>
                <a:ea typeface="DejaVu Sans"/>
              </a:rPr>
              <a:t>а</a:t>
            </a:r>
            <a:r>
              <a:rPr b="1" lang="ru-RU" sz="5400" spc="-1" strike="noStrike">
                <a:solidFill>
                  <a:srgbClr val="000099"/>
                </a:solidFill>
                <a:latin typeface="Arial"/>
                <a:ea typeface="DejaVu Sans"/>
              </a:rPr>
              <a:t>	</a:t>
            </a:r>
            <a:r>
              <a:rPr b="1" lang="ru-RU" sz="5400" spc="-1" strike="noStrike">
                <a:solidFill>
                  <a:srgbClr val="000099"/>
                </a:solidFill>
                <a:latin typeface="Arial"/>
                <a:ea typeface="DejaVu Sans"/>
              </a:rPr>
              <a:t>внимание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264320" y="1168920"/>
            <a:ext cx="5999040" cy="257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8280" bIns="0">
            <a:spAutoFit/>
          </a:bodyPr>
          <a:p>
            <a:pPr algn="ctr">
              <a:lnSpc>
                <a:spcPct val="100000"/>
              </a:lnSpc>
              <a:spcBef>
                <a:spcPts val="774"/>
              </a:spcBef>
            </a:pP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ул.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Картоева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,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150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,</a:t>
            </a:r>
            <a:endParaRPr b="0" lang="ru-RU" sz="2800" spc="-1" strike="noStrike">
              <a:latin typeface="Arial"/>
            </a:endParaRPr>
          </a:p>
          <a:p>
            <a:pPr marL="12600" algn="ctr">
              <a:lnSpc>
                <a:spcPct val="120000"/>
              </a:lnSpc>
              <a:spcBef>
                <a:spcPts val="6"/>
              </a:spcBef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,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РИ, Назрановский район,с.п.Барсуки,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386128</a:t>
            </a:r>
            <a:endParaRPr b="0" lang="ru-RU" sz="2800" spc="-1" strike="noStrike">
              <a:latin typeface="Arial"/>
            </a:endParaRPr>
          </a:p>
          <a:p>
            <a:pPr marL="12600" algn="ctr">
              <a:lnSpc>
                <a:spcPct val="120000"/>
              </a:lnSpc>
              <a:spcBef>
                <a:spcPts val="6"/>
              </a:spcBef>
            </a:pPr>
            <a:r>
              <a:rPr b="1" lang="ru-RU" sz="2800" spc="-21" strike="noStrike">
                <a:solidFill>
                  <a:srgbClr val="003399"/>
                </a:solidFill>
                <a:latin typeface="Arial"/>
                <a:ea typeface="DejaVu Sans"/>
              </a:rPr>
              <a:t>тел.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8928 729-01-90</a:t>
            </a:r>
            <a:endParaRPr b="0" lang="ru-RU" sz="2800" spc="-1" strike="noStrike">
              <a:latin typeface="Arial"/>
            </a:endParaRPr>
          </a:p>
          <a:p>
            <a:pPr marL="1800" algn="ctr">
              <a:lnSpc>
                <a:spcPct val="100000"/>
              </a:lnSpc>
              <a:spcBef>
                <a:spcPts val="669"/>
              </a:spcBef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e-mail:bars3shkola@mail.ru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9504000" y="6637320"/>
            <a:ext cx="1836720" cy="41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2664000" y="3816000"/>
            <a:ext cx="4636800" cy="2613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101240" y="1351800"/>
            <a:ext cx="7551000" cy="48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>
            <a:spAutoFit/>
          </a:bodyPr>
          <a:p>
            <a:pPr marL="12600">
              <a:lnSpc>
                <a:spcPts val="3025"/>
              </a:lnSpc>
              <a:spcBef>
                <a:spcPts val="96"/>
              </a:spcBef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Государственное</a:t>
            </a:r>
            <a:r>
              <a:rPr b="1" lang="ru-RU" sz="2800" spc="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бюджетное</a:t>
            </a:r>
            <a:endParaRPr b="0" lang="ru-RU" sz="2800" spc="-1" strike="noStrike">
              <a:latin typeface="Arial"/>
            </a:endParaRPr>
          </a:p>
          <a:p>
            <a:pPr marL="17280">
              <a:lnSpc>
                <a:spcPts val="2690"/>
              </a:lnSpc>
              <a:spcBef>
                <a:spcPts val="309"/>
              </a:spcBef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общеобразовательное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учреждение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«ГБОУ </a:t>
            </a:r>
            <a:r>
              <a:rPr b="1" lang="ru-RU" sz="2800" spc="-76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СОШ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№3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с.п.Барсуки им Б.Х.Зязикова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»</a:t>
            </a:r>
            <a:r>
              <a:rPr b="1" lang="ru-RU" sz="2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является</a:t>
            </a:r>
            <a:endParaRPr b="0" lang="ru-RU" sz="2800" spc="-1" strike="noStrike">
              <a:latin typeface="Arial"/>
            </a:endParaRPr>
          </a:p>
          <a:p>
            <a:pPr marL="17280">
              <a:lnSpc>
                <a:spcPts val="2375"/>
              </a:lnSpc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неотъемлемой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частью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общей</a:t>
            </a:r>
            <a:endParaRPr b="0" lang="ru-RU" sz="2800" spc="-1" strike="noStrike">
              <a:latin typeface="Arial"/>
            </a:endParaRPr>
          </a:p>
          <a:p>
            <a:pPr marL="17280">
              <a:lnSpc>
                <a:spcPct val="80000"/>
              </a:lnSpc>
              <a:spcBef>
                <a:spcPts val="340"/>
              </a:spcBef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государственной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образовательной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системы.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</a:t>
            </a: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своей</a:t>
            </a:r>
            <a:r>
              <a:rPr b="1" lang="ru-RU" sz="2800" spc="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деятельности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школа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руководствуется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Уставом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</a:t>
            </a:r>
            <a:endParaRPr b="0" lang="ru-RU" sz="2800" spc="-1" strike="noStrike">
              <a:latin typeface="Arial"/>
            </a:endParaRPr>
          </a:p>
          <a:p>
            <a:pPr marL="17280">
              <a:lnSpc>
                <a:spcPct val="80000"/>
              </a:lnSpc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нормативными</a:t>
            </a:r>
            <a:r>
              <a:rPr b="1" lang="ru-RU" sz="2800" spc="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документами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органов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управления</a:t>
            </a:r>
            <a:r>
              <a:rPr b="1" lang="ru-RU" sz="2800" spc="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образованием.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Деятельность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школы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осуществляется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исходя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из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принципа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неукоснительного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соблюдения </a:t>
            </a:r>
            <a:r>
              <a:rPr b="1" lang="ru-RU" sz="2800" spc="-76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законных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прав</a:t>
            </a:r>
            <a:r>
              <a:rPr b="1" lang="ru-RU" sz="28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всех</a:t>
            </a:r>
            <a:r>
              <a:rPr b="1" lang="ru-RU" sz="2800" spc="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субъектов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учебно-</a:t>
            </a:r>
            <a:endParaRPr b="0" lang="ru-RU" sz="2800" spc="-1" strike="noStrike">
              <a:latin typeface="Arial"/>
            </a:endParaRPr>
          </a:p>
          <a:p>
            <a:pPr marL="17280">
              <a:lnSpc>
                <a:spcPts val="2690"/>
              </a:lnSpc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воспитательного</a:t>
            </a:r>
            <a:r>
              <a:rPr b="1" lang="ru-RU" sz="2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процесса.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831600" y="1581480"/>
            <a:ext cx="7702920" cy="427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5080" bIns="0">
            <a:spAutoFit/>
          </a:bodyPr>
          <a:p>
            <a:pPr marL="59760" indent="-46440">
              <a:lnSpc>
                <a:spcPct val="90000"/>
              </a:lnSpc>
              <a:spcBef>
                <a:spcPts val="434"/>
              </a:spcBef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Образовательное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учреждение</a:t>
            </a:r>
            <a:r>
              <a:rPr b="1" lang="ru-RU" sz="2800" spc="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стремится</a:t>
            </a:r>
            <a:r>
              <a:rPr b="1" lang="ru-RU" sz="2800" spc="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к </a:t>
            </a:r>
            <a:r>
              <a:rPr b="1" lang="ru-RU" sz="2800" spc="-76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максимальному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учету</a:t>
            </a:r>
            <a:r>
              <a:rPr b="1" lang="ru-RU" sz="2800" spc="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потребностей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склонностей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учащихся,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интересов</a:t>
            </a:r>
            <a:endParaRPr b="0" lang="ru-RU" sz="2800" spc="-1" strike="noStrike">
              <a:latin typeface="Arial"/>
            </a:endParaRPr>
          </a:p>
          <a:p>
            <a:pPr marL="59760" indent="-46440">
              <a:lnSpc>
                <a:spcPts val="3030"/>
              </a:lnSpc>
              <a:spcBef>
                <a:spcPts val="40"/>
              </a:spcBef>
              <a:tabLst>
                <a:tab algn="l" pos="0"/>
              </a:tabLst>
            </a:pP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родителей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</a:t>
            </a:r>
            <a:r>
              <a:rPr b="1" lang="ru-RU" sz="28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целях</a:t>
            </a:r>
            <a:r>
              <a:rPr b="1" lang="ru-RU" sz="2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наиболее</a:t>
            </a:r>
            <a:r>
              <a:rPr b="1" lang="ru-RU" sz="2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полного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удовлетворения</a:t>
            </a:r>
            <a:r>
              <a:rPr b="1" lang="ru-RU" sz="2800" spc="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запросов</a:t>
            </a:r>
            <a:r>
              <a:rPr b="1" lang="ru-RU" sz="28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указанных</a:t>
            </a:r>
            <a:endParaRPr b="0" lang="ru-RU" sz="2800" spc="-1" strike="noStrike">
              <a:latin typeface="Arial"/>
            </a:endParaRPr>
          </a:p>
          <a:p>
            <a:pPr marL="59760" indent="-46440">
              <a:lnSpc>
                <a:spcPts val="2806"/>
              </a:lnSpc>
              <a:tabLst>
                <a:tab algn="l" pos="0"/>
              </a:tabLst>
            </a:pP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категорий</a:t>
            </a:r>
            <a:r>
              <a:rPr b="1" lang="ru-RU" sz="2800" spc="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потребителей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образовательных</a:t>
            </a:r>
            <a:endParaRPr b="0" lang="ru-RU" sz="2800" spc="-1" strike="noStrike">
              <a:latin typeface="Arial"/>
            </a:endParaRPr>
          </a:p>
          <a:p>
            <a:pPr marL="59760" indent="-46440" algn="just">
              <a:lnSpc>
                <a:spcPct val="90000"/>
              </a:lnSpc>
              <a:spcBef>
                <a:spcPts val="164"/>
              </a:spcBef>
              <a:tabLst>
                <a:tab algn="l" pos="0"/>
              </a:tabLst>
            </a:pP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услуг.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школе уделяется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приоритетное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внимание решению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вопросов создания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комфортных </a:t>
            </a: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условий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для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воспитания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обучения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детей,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оптимизации</a:t>
            </a:r>
            <a:endParaRPr b="0" lang="ru-RU" sz="2800" spc="-1" strike="noStrike">
              <a:latin typeface="Arial"/>
            </a:endParaRPr>
          </a:p>
          <a:p>
            <a:pPr marL="59760" indent="-46440" algn="just">
              <a:lnSpc>
                <a:spcPts val="3025"/>
              </a:lnSpc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деятельности</a:t>
            </a:r>
            <a:r>
              <a:rPr b="1" lang="ru-RU" sz="2800" spc="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педагогов.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879120" y="1572840"/>
            <a:ext cx="7599960" cy="441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8040" bIns="0">
            <a:spAutoFit/>
          </a:bodyPr>
          <a:p>
            <a:pPr marL="12600" indent="108000">
              <a:lnSpc>
                <a:spcPts val="3461"/>
              </a:lnSpc>
              <a:spcBef>
                <a:spcPts val="536"/>
              </a:spcBef>
              <a:tabLst>
                <a:tab algn="l" pos="0"/>
              </a:tabLst>
            </a:pP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В</a:t>
            </a:r>
            <a:r>
              <a:rPr b="1" lang="ru-RU" sz="3200" spc="-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настоящее</a:t>
            </a:r>
            <a:r>
              <a:rPr b="1" lang="ru-RU" sz="3200" spc="-4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время</a:t>
            </a:r>
            <a:r>
              <a:rPr b="1" lang="ru-RU" sz="3200" spc="-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школа</a:t>
            </a:r>
            <a:r>
              <a:rPr b="1" lang="ru-RU" sz="3200" spc="-5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имеет </a:t>
            </a:r>
            <a:r>
              <a:rPr b="1" lang="ru-RU" sz="3200" spc="-87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статус общеобразовательной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и  включает</a:t>
            </a:r>
            <a:r>
              <a:rPr b="1" lang="ru-RU" sz="3200" spc="-3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в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 себя</a:t>
            </a:r>
            <a:r>
              <a:rPr b="1" lang="ru-RU" sz="3200" spc="-3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три</a:t>
            </a:r>
            <a:r>
              <a:rPr b="1" lang="ru-RU" sz="3200" spc="-3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уровня</a:t>
            </a:r>
            <a:endParaRPr b="0" lang="ru-RU" sz="3200" spc="-1" strike="noStrike">
              <a:latin typeface="Arial"/>
            </a:endParaRPr>
          </a:p>
          <a:p>
            <a:pPr marL="12600" indent="108000">
              <a:lnSpc>
                <a:spcPts val="3206"/>
              </a:lnSpc>
              <a:tabLst>
                <a:tab algn="l" pos="0"/>
              </a:tabLst>
            </a:pP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образования:</a:t>
            </a:r>
            <a:r>
              <a:rPr b="1" lang="ru-RU" sz="3200" spc="-5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1</a:t>
            </a:r>
            <a:r>
              <a:rPr b="1" lang="ru-RU" sz="3200" spc="-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уровень</a:t>
            </a:r>
            <a:r>
              <a:rPr b="1" lang="ru-RU" sz="3200" spc="-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(начальное),</a:t>
            </a:r>
            <a:endParaRPr b="0" lang="ru-RU" sz="3200" spc="-1" strike="noStrike">
              <a:latin typeface="Arial"/>
            </a:endParaRPr>
          </a:p>
          <a:p>
            <a:pPr marL="12600" indent="108000">
              <a:lnSpc>
                <a:spcPct val="90000"/>
              </a:lnSpc>
              <a:spcBef>
                <a:spcPts val="190"/>
              </a:spcBef>
              <a:tabLst>
                <a:tab algn="l" pos="0"/>
              </a:tabLst>
            </a:pP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2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уровень (основное) . Направление </a:t>
            </a:r>
            <a:r>
              <a:rPr b="1" lang="ru-RU" sz="3200" spc="-87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работы школы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вполне согласуется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с </a:t>
            </a:r>
            <a:r>
              <a:rPr b="1" lang="ru-RU" sz="3200" spc="-87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нормативной документальной базой </a:t>
            </a:r>
            <a:r>
              <a:rPr b="1" lang="ru-RU" sz="3200" spc="-87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российской образовательной </a:t>
            </a:r>
            <a:r>
              <a:rPr b="1" lang="ru-RU" sz="32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3200" spc="-7" strike="noStrike">
                <a:solidFill>
                  <a:srgbClr val="003399"/>
                </a:solidFill>
                <a:latin typeface="Arial"/>
                <a:ea typeface="DejaVu Sans"/>
              </a:rPr>
              <a:t>системы.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831600" y="1581480"/>
            <a:ext cx="7142760" cy="436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5080" bIns="0">
            <a:spAutoFit/>
          </a:bodyPr>
          <a:p>
            <a:pPr marL="59760" indent="50040">
              <a:lnSpc>
                <a:spcPct val="90000"/>
              </a:lnSpc>
              <a:spcBef>
                <a:spcPts val="434"/>
              </a:spcBef>
              <a:tabLst>
                <a:tab algn="l" pos="0"/>
              </a:tabLst>
            </a:pP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Аналитика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показана в мониторинговой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карте</a:t>
            </a:r>
            <a:r>
              <a:rPr b="1" lang="ru-RU" sz="2800" spc="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школы, которая</a:t>
            </a:r>
            <a:r>
              <a:rPr b="1" lang="ru-RU" sz="2800" spc="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включает 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фактические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данные и выводные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критические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суждения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по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нескольким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направлениям,</a:t>
            </a:r>
            <a:r>
              <a:rPr b="1" lang="ru-RU" sz="2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различающимся</a:t>
            </a:r>
            <a:endParaRPr b="0" lang="ru-RU" sz="2800" spc="-1" strike="noStrike">
              <a:latin typeface="Arial"/>
            </a:endParaRPr>
          </a:p>
          <a:p>
            <a:pPr marL="59760" indent="50040">
              <a:lnSpc>
                <a:spcPts val="2854"/>
              </a:lnSpc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участниками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анализа,</a:t>
            </a:r>
            <a:r>
              <a:rPr b="1" lang="ru-RU" sz="2800" spc="-2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а</a:t>
            </a:r>
            <a:r>
              <a:rPr b="1" lang="ru-RU" sz="2800" spc="-1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именно:</a:t>
            </a:r>
            <a:endParaRPr b="0" lang="ru-RU" sz="2800" spc="-1" strike="noStrike">
              <a:latin typeface="Arial"/>
            </a:endParaRPr>
          </a:p>
          <a:p>
            <a:pPr marL="59760" indent="50040">
              <a:lnSpc>
                <a:spcPts val="3189"/>
              </a:lnSpc>
              <a:tabLst>
                <a:tab algn="l" pos="0"/>
              </a:tabLst>
            </a:pP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внутренняя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образовательная</a:t>
            </a:r>
            <a:r>
              <a:rPr b="1" lang="ru-RU" sz="2800" spc="6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среда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—</a:t>
            </a:r>
            <a:endParaRPr b="0" lang="ru-RU" sz="2800" spc="-1" strike="noStrike">
              <a:latin typeface="Arial"/>
            </a:endParaRPr>
          </a:p>
          <a:p>
            <a:pPr marL="59760" indent="-46440">
              <a:lnSpc>
                <a:spcPts val="3019"/>
              </a:lnSpc>
              <a:spcBef>
                <a:spcPts val="720"/>
              </a:spcBef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1) учащиеся,</a:t>
            </a:r>
            <a:r>
              <a:rPr b="1" lang="ru-RU" sz="2800" spc="2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2) учебно-воспитательный </a:t>
            </a:r>
            <a:r>
              <a:rPr b="1" lang="ru-RU" sz="2800" spc="-76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процесс,</a:t>
            </a:r>
            <a:r>
              <a:rPr b="1" lang="ru-RU" sz="2800" spc="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3)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педагоги, 4)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родители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5)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социальный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паспорт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школы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внешняя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образовательная</a:t>
            </a:r>
            <a:r>
              <a:rPr b="1" lang="ru-RU" sz="2800" spc="4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среда.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879120" y="1538640"/>
            <a:ext cx="7644240" cy="453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4680" bIns="0">
            <a:spAutoFit/>
          </a:bodyPr>
          <a:p>
            <a:pPr marL="12600" indent="50040">
              <a:lnSpc>
                <a:spcPts val="2690"/>
              </a:lnSpc>
              <a:spcBef>
                <a:spcPts val="746"/>
              </a:spcBef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ГБОУ «Средняя общеобразовательная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школа</a:t>
            </a:r>
            <a:r>
              <a:rPr b="1" lang="ru-RU" sz="28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№3 с.п.Барсуки им Б.Х.Зязикова»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выступает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за</a:t>
            </a:r>
            <a:endParaRPr b="0" lang="ru-RU" sz="2800" spc="-1" strike="noStrike">
              <a:latin typeface="Arial"/>
            </a:endParaRPr>
          </a:p>
          <a:p>
            <a:pPr marL="12600" indent="50040">
              <a:lnSpc>
                <a:spcPct val="80000"/>
              </a:lnSpc>
              <a:spcBef>
                <a:spcPts val="26"/>
              </a:spcBef>
              <a:tabLst>
                <a:tab algn="l" pos="0"/>
              </a:tabLst>
            </a:pP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развитие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партнерских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отношений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как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условия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общественного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благополучия</a:t>
            </a:r>
            <a:r>
              <a:rPr b="1" lang="ru-RU" sz="28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социального</a:t>
            </a:r>
            <a:r>
              <a:rPr b="1" lang="ru-RU" sz="2800" spc="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согласия.</a:t>
            </a:r>
            <a:r>
              <a:rPr b="1" lang="ru-RU" sz="28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Согласно</a:t>
            </a:r>
            <a:endParaRPr b="0" lang="ru-RU" sz="2800" spc="-1" strike="noStrike">
              <a:latin typeface="Arial"/>
            </a:endParaRPr>
          </a:p>
          <a:p>
            <a:pPr marL="12600" indent="50040">
              <a:lnSpc>
                <a:spcPct val="80000"/>
              </a:lnSpc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федеральной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программе</a:t>
            </a:r>
            <a:r>
              <a:rPr b="1" lang="ru-RU" sz="2800" spc="2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модернизации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системы</a:t>
            </a:r>
            <a:r>
              <a:rPr b="1" lang="ru-RU" sz="2800" spc="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образования,</a:t>
            </a:r>
            <a:r>
              <a:rPr b="1" lang="ru-RU" sz="2800" spc="2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одним</a:t>
            </a:r>
            <a:r>
              <a:rPr b="1" lang="ru-RU" sz="28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из</a:t>
            </a:r>
            <a:endParaRPr b="0" lang="ru-RU" sz="2800" spc="-1" strike="noStrike">
              <a:latin typeface="Arial"/>
            </a:endParaRPr>
          </a:p>
          <a:p>
            <a:pPr marL="12600" indent="50040">
              <a:lnSpc>
                <a:spcPct val="80000"/>
              </a:lnSpc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приоритетных</a:t>
            </a:r>
            <a:r>
              <a:rPr b="1" lang="ru-RU" sz="2800" spc="2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направлений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 является </a:t>
            </a:r>
            <a:r>
              <a:rPr b="1" lang="ru-RU" sz="2800" spc="-76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расширение</a:t>
            </a:r>
            <a:r>
              <a:rPr b="1" lang="ru-RU" sz="2800" spc="3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участия</a:t>
            </a:r>
            <a:r>
              <a:rPr b="1" lang="ru-RU" sz="2800" spc="43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12" strike="noStrike">
                <a:solidFill>
                  <a:srgbClr val="003399"/>
                </a:solidFill>
                <a:latin typeface="Arial"/>
                <a:ea typeface="DejaVu Sans"/>
              </a:rPr>
              <a:t>общества</a:t>
            </a:r>
            <a:r>
              <a:rPr b="1" lang="ru-RU" sz="2800" spc="5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в</a:t>
            </a:r>
            <a:endParaRPr b="0" lang="ru-RU" sz="2800" spc="-1" strike="noStrike">
              <a:latin typeface="Arial"/>
            </a:endParaRPr>
          </a:p>
          <a:p>
            <a:pPr marL="12600" indent="50040">
              <a:lnSpc>
                <a:spcPct val="80000"/>
              </a:lnSpc>
              <a:spcBef>
                <a:spcPts val="6"/>
              </a:spcBef>
              <a:tabLst>
                <a:tab algn="l" pos="0"/>
              </a:tabLst>
            </a:pP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управлении</a:t>
            </a:r>
            <a:r>
              <a:rPr b="1" lang="ru-RU" sz="28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образованием</a:t>
            </a:r>
            <a:r>
              <a:rPr b="1" lang="ru-RU" sz="2800" spc="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через создание </a:t>
            </a:r>
            <a:r>
              <a:rPr b="1" lang="ru-RU" sz="2800" spc="-76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различных</a:t>
            </a:r>
            <a:r>
              <a:rPr b="1" lang="ru-RU" sz="28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форм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самоорганизации 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населения</a:t>
            </a:r>
            <a:r>
              <a:rPr b="1" lang="ru-RU" sz="28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и в поддержку</a:t>
            </a:r>
            <a:r>
              <a:rPr b="1" lang="ru-RU" sz="28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образования.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536040" y="1589040"/>
            <a:ext cx="8001360" cy="382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351000">
              <a:lnSpc>
                <a:spcPts val="2735"/>
              </a:lnSpc>
              <a:spcBef>
                <a:spcPts val="99"/>
              </a:spcBef>
            </a:pP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Миссия</a:t>
            </a:r>
            <a:r>
              <a:rPr b="1" lang="ru-RU" sz="2400" spc="-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«Школы партнерского</a:t>
            </a:r>
            <a:r>
              <a:rPr b="1" lang="ru-RU" sz="24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взаимодействия»</a:t>
            </a:r>
            <a:endParaRPr b="0" lang="ru-RU" sz="2400" spc="-1" strike="noStrike">
              <a:latin typeface="Arial"/>
            </a:endParaRPr>
          </a:p>
          <a:p>
            <a:pPr marL="355680">
              <a:lnSpc>
                <a:spcPts val="2735"/>
              </a:lnSpc>
            </a:pP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состоит</a:t>
            </a:r>
            <a:r>
              <a:rPr b="1" lang="ru-RU" sz="24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в</a:t>
            </a:r>
            <a:r>
              <a:rPr b="1" lang="ru-RU" sz="2400" spc="-2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создании 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условий,</a:t>
            </a:r>
            <a:r>
              <a:rPr b="1" lang="ru-RU" sz="24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обеспечивающих</a:t>
            </a:r>
            <a:endParaRPr b="0" lang="ru-RU" sz="2400" spc="-1" strike="noStrike">
              <a:latin typeface="Arial"/>
            </a:endParaRPr>
          </a:p>
          <a:p>
            <a:pPr marL="355680" indent="-342360">
              <a:lnSpc>
                <a:spcPts val="2591"/>
              </a:lnSpc>
              <a:spcBef>
                <a:spcPts val="615"/>
              </a:spcBef>
              <a:buClr>
                <a:srgbClr val="003399"/>
              </a:buClr>
              <a:buFont typeface="StarSymbol"/>
              <a:buAutoNum type="arabicParenR"/>
              <a:tabLst>
                <a:tab algn="l" pos="368280"/>
              </a:tabLst>
            </a:pP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успешное</a:t>
            </a:r>
            <a:r>
              <a:rPr b="1" lang="ru-RU" sz="24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продвижение</a:t>
            </a:r>
            <a:r>
              <a:rPr b="1" lang="ru-RU" sz="2400" spc="-1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учащихся</a:t>
            </a:r>
            <a:r>
              <a:rPr b="1" lang="ru-RU" sz="2400" spc="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на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материале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 повышенного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 уровня</a:t>
            </a:r>
            <a:r>
              <a:rPr b="1" lang="ru-RU" sz="24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содержания</a:t>
            </a:r>
            <a:r>
              <a:rPr b="1" lang="ru-RU" sz="24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в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 соответствии </a:t>
            </a:r>
            <a:r>
              <a:rPr b="1" lang="ru-RU" sz="2400" spc="-650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с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 индивидуальными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образовательными</a:t>
            </a:r>
            <a:endParaRPr b="0" lang="ru-RU" sz="2400" spc="-1" strike="noStrike">
              <a:latin typeface="Arial"/>
            </a:endParaRPr>
          </a:p>
          <a:p>
            <a:pPr marL="355680">
              <a:lnSpc>
                <a:spcPts val="2560"/>
              </a:lnSpc>
              <a:tabLst>
                <a:tab algn="l" pos="368280"/>
              </a:tabLst>
            </a:pP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маршрутами,</a:t>
            </a:r>
            <a:endParaRPr b="0" lang="ru-RU" sz="2400" spc="-1" strike="noStrike">
              <a:latin typeface="Arial"/>
            </a:endParaRPr>
          </a:p>
          <a:p>
            <a:pPr marL="355680" indent="-342360">
              <a:lnSpc>
                <a:spcPct val="90000"/>
              </a:lnSpc>
              <a:spcBef>
                <a:spcPts val="575"/>
              </a:spcBef>
              <a:buClr>
                <a:srgbClr val="003399"/>
              </a:buClr>
              <a:buFont typeface="StarSymbol"/>
              <a:buAutoNum type="arabicParenR" startAt="2"/>
              <a:tabLst>
                <a:tab algn="l" pos="368280"/>
              </a:tabLst>
            </a:pP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развитие</a:t>
            </a:r>
            <a:r>
              <a:rPr b="1" lang="ru-RU" sz="24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и</a:t>
            </a:r>
            <a:r>
              <a:rPr b="1" lang="ru-RU" sz="2400" spc="-2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воспитание</a:t>
            </a:r>
            <a:r>
              <a:rPr b="1" lang="ru-RU" sz="2400" spc="4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каждого</a:t>
            </a:r>
            <a:r>
              <a:rPr b="1" lang="ru-RU" sz="2400" spc="-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учащегося</a:t>
            </a:r>
            <a:r>
              <a:rPr b="1" lang="ru-RU" sz="2400" spc="18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в </a:t>
            </a:r>
            <a:r>
              <a:rPr b="1" lang="ru-RU" sz="2400" spc="-650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атмосфере</a:t>
            </a:r>
            <a:r>
              <a:rPr b="1" lang="ru-RU" sz="2400" spc="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комфортного,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благоприятного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психологического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 и</a:t>
            </a:r>
            <a:r>
              <a:rPr b="1" lang="ru-RU" sz="2400" spc="-1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социального</a:t>
            </a:r>
            <a:r>
              <a:rPr b="1" lang="ru-RU" sz="2400" spc="-3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климата,</a:t>
            </a:r>
            <a:endParaRPr b="0" lang="ru-RU" sz="2400" spc="-1" strike="noStrike">
              <a:latin typeface="Arial"/>
            </a:endParaRPr>
          </a:p>
          <a:p>
            <a:pPr marL="355680">
              <a:lnSpc>
                <a:spcPts val="2591"/>
              </a:lnSpc>
              <a:spcBef>
                <a:spcPts val="40"/>
              </a:spcBef>
              <a:tabLst>
                <a:tab algn="l" pos="368280"/>
              </a:tabLst>
            </a:pP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основанного</a:t>
            </a:r>
            <a:r>
              <a:rPr b="1" lang="ru-RU" sz="2400" spc="-2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на</a:t>
            </a:r>
            <a:r>
              <a:rPr b="1" lang="ru-RU" sz="2400" spc="-12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принципах</a:t>
            </a:r>
            <a:r>
              <a:rPr b="1" lang="ru-RU" sz="2400" spc="-21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гуманистического </a:t>
            </a:r>
            <a:r>
              <a:rPr b="1" lang="ru-RU" sz="2400" spc="-656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подхода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3399"/>
                </a:solidFill>
                <a:latin typeface="Arial"/>
                <a:ea typeface="DejaVu Sans"/>
              </a:rPr>
              <a:t>к</a:t>
            </a:r>
            <a:r>
              <a:rPr b="1" lang="ru-RU" sz="2400" spc="-15" strike="noStrike">
                <a:solidFill>
                  <a:srgbClr val="003399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003399"/>
                </a:solidFill>
                <a:latin typeface="Arial"/>
                <a:ea typeface="DejaVu Sans"/>
              </a:rPr>
              <a:t>образованию.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7130160" y="6511320"/>
            <a:ext cx="1836720" cy="2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marL="12600">
              <a:lnSpc>
                <a:spcPts val="1650"/>
              </a:lnSpc>
            </a:pPr>
            <a:r>
              <a:rPr b="0" lang="ru-RU" sz="1400" spc="-15" strike="noStrike" u="sng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1"/>
              </a:rPr>
              <a:t>www.themegallery.com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2024-12-23T09:00:02Z</dcterms:created>
  <dc:creator>User</dc:creator>
  <dc:description/>
  <dc:language>ru-RU</dc:language>
  <cp:lastModifiedBy/>
  <cp:lastPrinted>2024-12-26T15:08:59Z</cp:lastPrinted>
  <dcterms:modified xsi:type="dcterms:W3CDTF">2024-12-26T15:09:29Z</dcterms:modified>
  <cp:revision>19</cp:revision>
  <dc:subject/>
  <dc:title>ПУБЛИЧНЫЙ ДОКЛАД  2012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reator">
    <vt:lpwstr>Microsoft® PowerPoint® 2013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ICV">
    <vt:lpwstr>0B920971F2B54C3EBDAF550191EBABBF_13</vt:lpwstr>
  </property>
  <property fmtid="{D5CDD505-2E9C-101B-9397-08002B2CF9AE}" pid="7" name="KSOProductBuildVer">
    <vt:lpwstr>1033-11.1.0.9126</vt:lpwstr>
  </property>
  <property fmtid="{D5CDD505-2E9C-101B-9397-08002B2CF9AE}" pid="8" name="LinksUpToDate">
    <vt:bool>0</vt:bool>
  </property>
  <property fmtid="{D5CDD505-2E9C-101B-9397-08002B2CF9AE}" pid="9" name="MMClips">
    <vt:i4>0</vt:i4>
  </property>
  <property fmtid="{D5CDD505-2E9C-101B-9397-08002B2CF9AE}" pid="10" name="Notes">
    <vt:i4>0</vt:i4>
  </property>
  <property fmtid="{D5CDD505-2E9C-101B-9397-08002B2CF9AE}" pid="11" name="PresentationFormat">
    <vt:lpwstr>Экран (4:3)</vt:lpwstr>
  </property>
  <property fmtid="{D5CDD505-2E9C-101B-9397-08002B2CF9AE}" pid="12" name="ScaleCrop">
    <vt:bool>0</vt:bool>
  </property>
  <property fmtid="{D5CDD505-2E9C-101B-9397-08002B2CF9AE}" pid="13" name="ShareDoc">
    <vt:bool>0</vt:bool>
  </property>
  <property fmtid="{D5CDD505-2E9C-101B-9397-08002B2CF9AE}" pid="14" name="Slides">
    <vt:i4>28</vt:i4>
  </property>
</Properties>
</file>